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50"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3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pic>
        <p:nvPicPr>
          <p:cNvPr id="37" name="Imagen 36"/>
          <p:cNvPicPr/>
          <p:nvPr/>
        </p:nvPicPr>
        <p:blipFill>
          <a:blip r:embed="rId2"/>
          <a:stretch/>
        </p:blipFill>
        <p:spPr>
          <a:xfrm>
            <a:off x="3602880" y="1604520"/>
            <a:ext cx="4984920" cy="3977280"/>
          </a:xfrm>
          <a:prstGeom prst="rect">
            <a:avLst/>
          </a:prstGeom>
          <a:ln>
            <a:noFill/>
          </a:ln>
        </p:spPr>
      </p:pic>
      <p:pic>
        <p:nvPicPr>
          <p:cNvPr id="38" name="Imagen 37"/>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100000"/>
              </a:lnSpc>
            </a:pPr>
            <a:r>
              <a:rPr lang="es-ES" sz="6000" b="0" strike="noStrike" spc="-1">
                <a:solidFill>
                  <a:srgbClr val="000000"/>
                </a:solidFill>
                <a:uFill>
                  <a:solidFill>
                    <a:srgbClr val="FFFFFF"/>
                  </a:solidFill>
                </a:uFill>
                <a:latin typeface="Calibri Light"/>
              </a:rPr>
              <a:t>Haga clic para modificar el estilo de título del patrón</a:t>
            </a:r>
            <a:endParaRPr lang="es-ES" sz="6000" b="0" strike="noStrike" spc="-1">
              <a:solidFill>
                <a:srgbClr val="000000"/>
              </a:solidFill>
              <a:uFill>
                <a:solidFill>
                  <a:srgbClr val="FFFFFF"/>
                </a:solidFill>
              </a:u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BA8481B3-DF6A-4030-80E6-875490A4BE74}" type="datetime">
              <a:rPr lang="es-ES" sz="1200" b="0" strike="noStrike" spc="-1">
                <a:solidFill>
                  <a:srgbClr val="8B8B8B"/>
                </a:solidFill>
                <a:uFill>
                  <a:solidFill>
                    <a:srgbClr val="FFFFFF"/>
                  </a:solidFill>
                </a:uFill>
                <a:latin typeface="Calibri"/>
              </a:rPr>
              <a:t>04/07/2019</a:t>
            </a:fld>
            <a:endParaRPr lang="es-ES" sz="1200" b="0" strike="noStrike" spc="-1">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s-ES" sz="2400" b="0" strike="noStrike" spc="-1">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6355FF57-79A2-4E11-8BE2-4C6C1D996F1F}" type="slidenum">
              <a:rPr lang="es-ES" sz="1200" b="0" strike="noStrike" spc="-1">
                <a:solidFill>
                  <a:srgbClr val="8B8B8B"/>
                </a:solidFill>
                <a:uFill>
                  <a:solidFill>
                    <a:srgbClr val="FFFFFF"/>
                  </a:solidFill>
                </a:uFill>
                <a:latin typeface="Calibri"/>
              </a:rPr>
              <a:t>‹Nº›</a:t>
            </a:fld>
            <a:endParaRPr lang="es-ES" sz="1200" b="0" strike="noStrike" spc="-1">
              <a:solidFill>
                <a:srgbClr val="000000"/>
              </a:solidFill>
              <a:uFill>
                <a:solidFill>
                  <a:srgbClr val="FFFFFF"/>
                </a:solidFill>
              </a:uFill>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ES" sz="2800" b="0" strike="noStrike" spc="-1">
                <a:solidFill>
                  <a:srgbClr val="000000"/>
                </a:solidFill>
                <a:uFill>
                  <a:solidFill>
                    <a:srgbClr val="FFFFFF"/>
                  </a:solidFill>
                </a:uFill>
                <a:latin typeface="Calibri"/>
              </a:rPr>
              <a:t>Pulse para editar el formato de esquema del texto</a:t>
            </a:r>
          </a:p>
          <a:p>
            <a:pPr marL="864000" lvl="1" indent="-324000">
              <a:spcBef>
                <a:spcPts val="1134"/>
              </a:spcBef>
              <a:buClr>
                <a:srgbClr val="000000"/>
              </a:buClr>
              <a:buSzPct val="75000"/>
              <a:buFont typeface="Symbol" charset="2"/>
              <a:buChar char=""/>
            </a:pPr>
            <a:r>
              <a:rPr lang="es-ES" sz="2000" b="0" strike="noStrike" spc="-1">
                <a:solidFill>
                  <a:srgbClr val="000000"/>
                </a:solidFill>
                <a:uFill>
                  <a:solidFill>
                    <a:srgbClr val="FFFFFF"/>
                  </a:solidFill>
                </a:uFill>
                <a:latin typeface="Calibri"/>
              </a:rPr>
              <a:t>Segundo nivel del esquema</a:t>
            </a:r>
          </a:p>
          <a:p>
            <a:pPr marL="1296000" lvl="2" indent="-288000">
              <a:spcBef>
                <a:spcPts val="850"/>
              </a:spcBef>
              <a:buClr>
                <a:srgbClr val="000000"/>
              </a:buClr>
              <a:buSzPct val="45000"/>
              <a:buFont typeface="Wingdings" charset="2"/>
              <a:buChar char=""/>
            </a:pPr>
            <a:r>
              <a:rPr lang="es-ES" sz="1800" b="0" strike="noStrike" spc="-1">
                <a:solidFill>
                  <a:srgbClr val="000000"/>
                </a:solidFill>
                <a:uFill>
                  <a:solidFill>
                    <a:srgbClr val="FFFFFF"/>
                  </a:solidFill>
                </a:uFill>
                <a:latin typeface="Calibri"/>
              </a:rPr>
              <a:t>Tercer nivel del esquema</a:t>
            </a:r>
          </a:p>
          <a:p>
            <a:pPr marL="1728000" lvl="3" indent="-216000">
              <a:spcBef>
                <a:spcPts val="567"/>
              </a:spcBef>
              <a:buClr>
                <a:srgbClr val="000000"/>
              </a:buClr>
              <a:buSzPct val="75000"/>
              <a:buFont typeface="Symbol" charset="2"/>
              <a:buChar char=""/>
            </a:pPr>
            <a:r>
              <a:rPr lang="es-ES" sz="1800" b="0" strike="noStrike" spc="-1">
                <a:solidFill>
                  <a:srgbClr val="000000"/>
                </a:solidFill>
                <a:uFill>
                  <a:solidFill>
                    <a:srgbClr val="FFFFFF"/>
                  </a:solidFill>
                </a:uFill>
                <a:latin typeface="Calibri"/>
              </a:rPr>
              <a:t>Cuarto nivel del esquema</a:t>
            </a:r>
          </a:p>
          <a:p>
            <a:pPr marL="2160000" lvl="4"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Quinto nivel del esquema</a:t>
            </a:r>
          </a:p>
          <a:p>
            <a:pPr marL="2592000" lvl="5"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Sexto nivel del esquema</a:t>
            </a:r>
          </a:p>
          <a:p>
            <a:pPr marL="3024000" lvl="6"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Imagen 3"/>
          <p:cNvPicPr/>
          <p:nvPr/>
        </p:nvPicPr>
        <p:blipFill>
          <a:blip r:embed="rId2">
            <a:lum bright="70000" contrast="-70000"/>
          </a:blip>
          <a:stretch/>
        </p:blipFill>
        <p:spPr>
          <a:xfrm>
            <a:off x="31722" y="-216720"/>
            <a:ext cx="12191760" cy="7074720"/>
          </a:xfrm>
          <a:prstGeom prst="rect">
            <a:avLst/>
          </a:prstGeom>
          <a:ln>
            <a:noFill/>
          </a:ln>
        </p:spPr>
      </p:pic>
      <p:sp>
        <p:nvSpPr>
          <p:cNvPr id="40" name="CustomShape 1"/>
          <p:cNvSpPr/>
          <p:nvPr/>
        </p:nvSpPr>
        <p:spPr>
          <a:xfrm>
            <a:off x="1357852" y="79498"/>
            <a:ext cx="9553680" cy="11890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5400" b="1" strike="noStrike" spc="-1" dirty="0">
                <a:solidFill>
                  <a:srgbClr val="7030A0"/>
                </a:solidFill>
                <a:uFill>
                  <a:solidFill>
                    <a:srgbClr val="FFFFFF"/>
                  </a:solidFill>
                </a:uFill>
                <a:latin typeface="Calibri"/>
              </a:rPr>
              <a:t>TORNEOS DE VERANO </a:t>
            </a:r>
            <a:r>
              <a:rPr lang="es-ES" sz="5400" b="1" strike="noStrike" spc="-1" dirty="0" smtClean="0">
                <a:solidFill>
                  <a:srgbClr val="7030A0"/>
                </a:solidFill>
                <a:uFill>
                  <a:solidFill>
                    <a:srgbClr val="FFFFFF"/>
                  </a:solidFill>
                </a:uFill>
                <a:latin typeface="Calibri"/>
              </a:rPr>
              <a:t>2019</a:t>
            </a:r>
            <a:endParaRPr lang="es-ES" sz="5400" b="0" strike="noStrike" spc="-1" dirty="0">
              <a:solidFill>
                <a:srgbClr val="7030A0"/>
              </a:solidFill>
              <a:uFill>
                <a:solidFill>
                  <a:srgbClr val="FFFFFF"/>
                </a:solidFill>
              </a:uFill>
              <a:latin typeface="Arial"/>
            </a:endParaRPr>
          </a:p>
          <a:p>
            <a:pPr algn="ctr">
              <a:lnSpc>
                <a:spcPct val="100000"/>
              </a:lnSpc>
            </a:pPr>
            <a:r>
              <a:rPr lang="es-ES" sz="1800" b="1" strike="noStrike" spc="-1" dirty="0">
                <a:solidFill>
                  <a:schemeClr val="accent6">
                    <a:lumMod val="75000"/>
                  </a:schemeClr>
                </a:solidFill>
                <a:uFill>
                  <a:solidFill>
                    <a:srgbClr val="FFFFFF"/>
                  </a:solidFill>
                </a:uFill>
                <a:latin typeface="Berlin Sans FB Demi" panose="020E0802020502020306" pitchFamily="34" charset="0"/>
              </a:rPr>
              <a:t>INFORMACIÓN E INSCRIPCIONES EN PABELLÓN DE LA JUVENTUD A PARTIR DEL </a:t>
            </a:r>
            <a:r>
              <a:rPr lang="es-ES" sz="1800" b="1" strike="noStrike" spc="-1" dirty="0" smtClean="0">
                <a:solidFill>
                  <a:schemeClr val="accent6">
                    <a:lumMod val="75000"/>
                  </a:schemeClr>
                </a:solidFill>
                <a:uFill>
                  <a:solidFill>
                    <a:srgbClr val="FFFFFF"/>
                  </a:solidFill>
                </a:uFill>
                <a:latin typeface="Berlin Sans FB Demi" panose="020E0802020502020306" pitchFamily="34" charset="0"/>
              </a:rPr>
              <a:t>2 </a:t>
            </a:r>
            <a:r>
              <a:rPr lang="es-ES" sz="1800" b="1" strike="noStrike" spc="-1" dirty="0">
                <a:solidFill>
                  <a:schemeClr val="accent6">
                    <a:lumMod val="75000"/>
                  </a:schemeClr>
                </a:solidFill>
                <a:uFill>
                  <a:solidFill>
                    <a:srgbClr val="FFFFFF"/>
                  </a:solidFill>
                </a:uFill>
                <a:latin typeface="Berlin Sans FB Demi" panose="020E0802020502020306" pitchFamily="34" charset="0"/>
              </a:rPr>
              <a:t>DE </a:t>
            </a:r>
            <a:r>
              <a:rPr lang="es-ES" sz="1800" b="1" strike="noStrike" spc="-1" dirty="0" smtClean="0">
                <a:solidFill>
                  <a:schemeClr val="accent6">
                    <a:lumMod val="75000"/>
                  </a:schemeClr>
                </a:solidFill>
                <a:uFill>
                  <a:solidFill>
                    <a:srgbClr val="FFFFFF"/>
                  </a:solidFill>
                </a:uFill>
                <a:latin typeface="Berlin Sans FB Demi" panose="020E0802020502020306" pitchFamily="34" charset="0"/>
              </a:rPr>
              <a:t>JULIO </a:t>
            </a:r>
            <a:r>
              <a:rPr lang="es-ES" sz="1800" b="1" strike="noStrike" spc="-1" dirty="0">
                <a:solidFill>
                  <a:schemeClr val="accent6">
                    <a:lumMod val="75000"/>
                  </a:schemeClr>
                </a:solidFill>
                <a:uFill>
                  <a:solidFill>
                    <a:srgbClr val="FFFFFF"/>
                  </a:solidFill>
                </a:uFill>
                <a:latin typeface="Berlin Sans FB Demi" panose="020E0802020502020306" pitchFamily="34" charset="0"/>
              </a:rPr>
              <a:t>DE </a:t>
            </a:r>
            <a:r>
              <a:rPr lang="es-ES" sz="1800" b="1" strike="noStrike" spc="-1" dirty="0" smtClean="0">
                <a:solidFill>
                  <a:schemeClr val="accent6">
                    <a:lumMod val="75000"/>
                  </a:schemeClr>
                </a:solidFill>
                <a:uFill>
                  <a:solidFill>
                    <a:srgbClr val="FFFFFF"/>
                  </a:solidFill>
                </a:uFill>
                <a:latin typeface="Berlin Sans FB Demi" panose="020E0802020502020306" pitchFamily="34" charset="0"/>
              </a:rPr>
              <a:t>2019</a:t>
            </a:r>
            <a:endParaRPr lang="es-ES" sz="1800" b="0" strike="noStrike" spc="-1" dirty="0">
              <a:solidFill>
                <a:schemeClr val="accent6">
                  <a:lumMod val="75000"/>
                </a:schemeClr>
              </a:solidFill>
              <a:uFill>
                <a:solidFill>
                  <a:srgbClr val="FFFFFF"/>
                </a:solidFill>
              </a:uFill>
              <a:latin typeface="Berlin Sans FB Demi" panose="020E0802020502020306" pitchFamily="34" charset="0"/>
            </a:endParaRPr>
          </a:p>
        </p:txBody>
      </p:sp>
      <p:pic>
        <p:nvPicPr>
          <p:cNvPr id="41" name="Imagen 5"/>
          <p:cNvPicPr/>
          <p:nvPr/>
        </p:nvPicPr>
        <p:blipFill>
          <a:blip r:embed="rId3"/>
          <a:stretch/>
        </p:blipFill>
        <p:spPr>
          <a:xfrm>
            <a:off x="5104800" y="6023160"/>
            <a:ext cx="2065320" cy="749880"/>
          </a:xfrm>
          <a:prstGeom prst="rect">
            <a:avLst/>
          </a:prstGeom>
          <a:ln>
            <a:noFill/>
          </a:ln>
        </p:spPr>
      </p:pic>
      <p:sp>
        <p:nvSpPr>
          <p:cNvPr id="42" name="CustomShape 2"/>
          <p:cNvSpPr/>
          <p:nvPr/>
        </p:nvSpPr>
        <p:spPr>
          <a:xfrm>
            <a:off x="0" y="6228549"/>
            <a:ext cx="1967400" cy="39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1001"/>
              </a:spcBef>
            </a:pPr>
            <a:r>
              <a:rPr lang="es-ES" sz="2000" b="0" strike="noStrike" spc="-1" dirty="0">
                <a:solidFill>
                  <a:srgbClr val="7030A0"/>
                </a:solidFill>
                <a:uFill>
                  <a:solidFill>
                    <a:srgbClr val="FFFFFF"/>
                  </a:solidFill>
                </a:uFill>
                <a:latin typeface="Comic Sans MS"/>
              </a:rPr>
              <a:t>ORGANIZA:</a:t>
            </a:r>
            <a:endParaRPr lang="es-ES" sz="2000" b="0" strike="noStrike" spc="-1" dirty="0">
              <a:solidFill>
                <a:srgbClr val="7030A0"/>
              </a:solidFill>
              <a:uFill>
                <a:solidFill>
                  <a:srgbClr val="FFFFFF"/>
                </a:solidFill>
              </a:uFill>
              <a:latin typeface="Arial"/>
            </a:endParaRPr>
          </a:p>
        </p:txBody>
      </p:sp>
      <p:sp>
        <p:nvSpPr>
          <p:cNvPr id="44" name="CustomShape 4"/>
          <p:cNvSpPr/>
          <p:nvPr/>
        </p:nvSpPr>
        <p:spPr>
          <a:xfrm>
            <a:off x="5355222" y="1481582"/>
            <a:ext cx="1544760" cy="10360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1400" b="1" u="sng" strike="noStrike" spc="-1" dirty="0">
                <a:solidFill>
                  <a:schemeClr val="accent6">
                    <a:lumMod val="75000"/>
                  </a:schemeClr>
                </a:solidFill>
                <a:uFill>
                  <a:solidFill>
                    <a:srgbClr val="FFFFFF"/>
                  </a:solidFill>
                </a:uFill>
                <a:latin typeface="Arial Black"/>
                <a:ea typeface="Arial Unicode MS"/>
              </a:rPr>
              <a:t>SKATE Y BMX</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2000" b="0" strike="noStrike" spc="-1" dirty="0" smtClean="0">
                <a:solidFill>
                  <a:schemeClr val="accent6">
                    <a:lumMod val="75000"/>
                  </a:schemeClr>
                </a:solidFill>
                <a:uFill>
                  <a:solidFill>
                    <a:srgbClr val="FFFFFF"/>
                  </a:solidFill>
                </a:uFill>
                <a:latin typeface="Aharoni"/>
                <a:ea typeface="Arial Unicode MS"/>
              </a:rPr>
              <a:t>13</a:t>
            </a:r>
            <a:r>
              <a:rPr lang="es-ES" sz="1800" b="0" strike="noStrike" spc="-1" dirty="0" smtClean="0">
                <a:solidFill>
                  <a:schemeClr val="accent6">
                    <a:lumMod val="75000"/>
                  </a:schemeClr>
                </a:solidFill>
                <a:uFill>
                  <a:solidFill>
                    <a:srgbClr val="FFFFFF"/>
                  </a:solidFill>
                </a:uFill>
                <a:latin typeface="Aharoni"/>
                <a:ea typeface="Arial Unicode MS"/>
              </a:rPr>
              <a:t> </a:t>
            </a:r>
            <a:r>
              <a:rPr lang="es-ES" sz="1400" b="0" strike="noStrike" spc="-1" dirty="0">
                <a:solidFill>
                  <a:schemeClr val="accent6">
                    <a:lumMod val="75000"/>
                  </a:schemeClr>
                </a:solidFill>
                <a:uFill>
                  <a:solidFill>
                    <a:srgbClr val="FFFFFF"/>
                  </a:solidFill>
                </a:uFill>
                <a:latin typeface="Aharoni"/>
                <a:ea typeface="Arial Unicode MS"/>
              </a:rPr>
              <a:t>DE JULIO</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1400" b="0" strike="noStrike" spc="-1" dirty="0">
                <a:solidFill>
                  <a:schemeClr val="accent6">
                    <a:lumMod val="75000"/>
                  </a:schemeClr>
                </a:solidFill>
                <a:uFill>
                  <a:solidFill>
                    <a:srgbClr val="FFFFFF"/>
                  </a:solidFill>
                </a:uFill>
                <a:latin typeface="Aharoni"/>
                <a:ea typeface="Arial Unicode MS"/>
              </a:rPr>
              <a:t>20’00 HORAS</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1400" b="0" strike="noStrike" spc="-1" dirty="0">
                <a:solidFill>
                  <a:schemeClr val="accent6">
                    <a:lumMod val="75000"/>
                  </a:schemeClr>
                </a:solidFill>
                <a:uFill>
                  <a:solidFill>
                    <a:srgbClr val="FFFFFF"/>
                  </a:solidFill>
                </a:uFill>
                <a:latin typeface="Aharoni"/>
                <a:ea typeface="Arial Unicode MS"/>
              </a:rPr>
              <a:t>SKATE PARK</a:t>
            </a:r>
            <a:endParaRPr lang="es-ES" sz="1400" b="0" strike="noStrike" spc="-1" dirty="0">
              <a:solidFill>
                <a:schemeClr val="accent6">
                  <a:lumMod val="75000"/>
                </a:schemeClr>
              </a:solidFill>
              <a:uFill>
                <a:solidFill>
                  <a:srgbClr val="FFFFFF"/>
                </a:solidFill>
              </a:uFill>
              <a:latin typeface="Arial"/>
            </a:endParaRPr>
          </a:p>
        </p:txBody>
      </p:sp>
      <p:sp>
        <p:nvSpPr>
          <p:cNvPr id="46" name="CustomShape 6"/>
          <p:cNvSpPr/>
          <p:nvPr/>
        </p:nvSpPr>
        <p:spPr>
          <a:xfrm>
            <a:off x="8444880" y="2904029"/>
            <a:ext cx="3551400" cy="103608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s-ES" sz="1400" b="1" u="sng" strike="noStrike" spc="-1" dirty="0" smtClean="0">
                <a:solidFill>
                  <a:schemeClr val="accent6">
                    <a:lumMod val="75000"/>
                  </a:schemeClr>
                </a:solidFill>
                <a:uFill>
                  <a:solidFill>
                    <a:srgbClr val="FFFFFF"/>
                  </a:solidFill>
                </a:uFill>
                <a:latin typeface="Arial Black"/>
                <a:ea typeface="Arial Unicode MS"/>
              </a:rPr>
              <a:t>KIN-BALL</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2000" spc="-1" dirty="0" smtClean="0">
                <a:solidFill>
                  <a:schemeClr val="accent6">
                    <a:lumMod val="75000"/>
                  </a:schemeClr>
                </a:solidFill>
                <a:uFill>
                  <a:solidFill>
                    <a:srgbClr val="FFFFFF"/>
                  </a:solidFill>
                </a:uFill>
                <a:latin typeface="Aharoni"/>
                <a:ea typeface="Arial Unicode MS"/>
              </a:rPr>
              <a:t>10</a:t>
            </a:r>
            <a:r>
              <a:rPr lang="es-ES" sz="1400" spc="-1" dirty="0" smtClean="0">
                <a:solidFill>
                  <a:schemeClr val="accent6">
                    <a:lumMod val="75000"/>
                  </a:schemeClr>
                </a:solidFill>
                <a:uFill>
                  <a:solidFill>
                    <a:srgbClr val="FFFFFF"/>
                  </a:solidFill>
                </a:uFill>
                <a:latin typeface="Aharoni"/>
                <a:ea typeface="Arial Unicode MS"/>
              </a:rPr>
              <a:t> DE AGOSTO</a:t>
            </a:r>
          </a:p>
          <a:p>
            <a:pPr algn="ctr">
              <a:lnSpc>
                <a:spcPct val="100000"/>
              </a:lnSpc>
            </a:pPr>
            <a:r>
              <a:rPr lang="es-ES_tradnl" sz="1400" b="0" strike="noStrike" spc="-1" dirty="0" smtClean="0">
                <a:solidFill>
                  <a:schemeClr val="accent6">
                    <a:lumMod val="75000"/>
                  </a:schemeClr>
                </a:solidFill>
                <a:uFill>
                  <a:solidFill>
                    <a:srgbClr val="FFFFFF"/>
                  </a:solidFill>
                </a:uFill>
                <a:latin typeface="Aharoni"/>
                <a:ea typeface="Arial Unicode MS"/>
              </a:rPr>
              <a:t>10’00 HORAS</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1400" b="0" strike="noStrike" spc="-1" dirty="0">
                <a:solidFill>
                  <a:schemeClr val="accent6">
                    <a:lumMod val="75000"/>
                  </a:schemeClr>
                </a:solidFill>
                <a:uFill>
                  <a:solidFill>
                    <a:srgbClr val="FFFFFF"/>
                  </a:solidFill>
                </a:uFill>
                <a:latin typeface="Aharoni"/>
                <a:ea typeface="Arial Unicode MS"/>
              </a:rPr>
              <a:t>PABELLÓN MNPAL DE LA JUVENTUD</a:t>
            </a:r>
            <a:endParaRPr lang="es-ES" sz="1400" b="0" strike="noStrike" spc="-1" dirty="0">
              <a:solidFill>
                <a:schemeClr val="accent6">
                  <a:lumMod val="75000"/>
                </a:schemeClr>
              </a:solidFill>
              <a:uFill>
                <a:solidFill>
                  <a:srgbClr val="FFFFFF"/>
                </a:solidFill>
              </a:uFill>
              <a:latin typeface="Arial"/>
            </a:endParaRPr>
          </a:p>
        </p:txBody>
      </p:sp>
      <p:sp>
        <p:nvSpPr>
          <p:cNvPr id="48" name="CustomShape 8"/>
          <p:cNvSpPr/>
          <p:nvPr/>
        </p:nvSpPr>
        <p:spPr>
          <a:xfrm>
            <a:off x="8444880" y="4258974"/>
            <a:ext cx="3551400" cy="124920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s-ES" sz="1400" b="0" u="sng" strike="noStrike" spc="-1" dirty="0">
                <a:solidFill>
                  <a:srgbClr val="7030A0"/>
                </a:solidFill>
                <a:uFill>
                  <a:solidFill>
                    <a:srgbClr val="FFFFFF"/>
                  </a:solidFill>
                </a:uFill>
                <a:latin typeface="Arial Black"/>
                <a:ea typeface="Arial Unicode MS"/>
              </a:rPr>
              <a:t>CARRERA POPULAR SAN BARTOLOMÉ</a:t>
            </a:r>
            <a:endParaRPr lang="es-ES" sz="1400" b="0" strike="noStrike" spc="-1" dirty="0">
              <a:solidFill>
                <a:srgbClr val="7030A0"/>
              </a:solidFill>
              <a:uFill>
                <a:solidFill>
                  <a:srgbClr val="FFFFFF"/>
                </a:solidFill>
              </a:uFill>
              <a:latin typeface="Arial"/>
            </a:endParaRPr>
          </a:p>
          <a:p>
            <a:pPr algn="ctr">
              <a:lnSpc>
                <a:spcPct val="100000"/>
              </a:lnSpc>
            </a:pPr>
            <a:r>
              <a:rPr lang="es-ES" sz="2000" b="0" strike="noStrike" spc="-1" dirty="0" smtClean="0">
                <a:solidFill>
                  <a:srgbClr val="7030A0"/>
                </a:solidFill>
                <a:uFill>
                  <a:solidFill>
                    <a:srgbClr val="FFFFFF"/>
                  </a:solidFill>
                </a:uFill>
                <a:latin typeface="Aharoni"/>
                <a:ea typeface="Arial Unicode MS"/>
              </a:rPr>
              <a:t>17 </a:t>
            </a:r>
            <a:r>
              <a:rPr lang="es-ES" sz="1400" b="0" strike="noStrike" spc="-1" dirty="0">
                <a:solidFill>
                  <a:srgbClr val="7030A0"/>
                </a:solidFill>
                <a:uFill>
                  <a:solidFill>
                    <a:srgbClr val="FFFFFF"/>
                  </a:solidFill>
                </a:uFill>
                <a:latin typeface="Aharoni"/>
                <a:ea typeface="Arial Unicode MS"/>
              </a:rPr>
              <a:t>DE AGOSTO</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a:solidFill>
                  <a:srgbClr val="7030A0"/>
                </a:solidFill>
                <a:uFill>
                  <a:solidFill>
                    <a:srgbClr val="FFFFFF"/>
                  </a:solidFill>
                </a:uFill>
                <a:latin typeface="Aharoni"/>
                <a:ea typeface="Arial Unicode MS"/>
              </a:rPr>
              <a:t>20’30 HORAS</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a:solidFill>
                  <a:srgbClr val="7030A0"/>
                </a:solidFill>
                <a:uFill>
                  <a:solidFill>
                    <a:srgbClr val="FFFFFF"/>
                  </a:solidFill>
                </a:uFill>
                <a:latin typeface="Aharoni"/>
                <a:ea typeface="Arial Unicode MS"/>
              </a:rPr>
              <a:t>AV. PIERRE </a:t>
            </a:r>
            <a:r>
              <a:rPr lang="es-ES" sz="1400" b="0" strike="noStrike" spc="-1" dirty="0" smtClean="0">
                <a:solidFill>
                  <a:srgbClr val="7030A0"/>
                </a:solidFill>
                <a:uFill>
                  <a:solidFill>
                    <a:srgbClr val="FFFFFF"/>
                  </a:solidFill>
                </a:uFill>
                <a:latin typeface="Aharoni"/>
                <a:ea typeface="Arial Unicode MS"/>
              </a:rPr>
              <a:t>CIBIÉ</a:t>
            </a:r>
          </a:p>
          <a:p>
            <a:pPr algn="ctr">
              <a:lnSpc>
                <a:spcPct val="100000"/>
              </a:lnSpc>
            </a:pPr>
            <a:r>
              <a:rPr lang="es-ES_tradnl" sz="1400" spc="-1" dirty="0" smtClean="0">
                <a:solidFill>
                  <a:srgbClr val="7030A0"/>
                </a:solidFill>
                <a:uFill>
                  <a:solidFill>
                    <a:srgbClr val="FFFFFF"/>
                  </a:solidFill>
                </a:uFill>
                <a:latin typeface="Aharoni"/>
                <a:ea typeface="Arial Unicode MS"/>
              </a:rPr>
              <a:t>(INSCRIPCIONES EN WEB DIPUTACION)</a:t>
            </a:r>
            <a:endParaRPr lang="es-ES" sz="1400" b="0" strike="noStrike" spc="-1" dirty="0">
              <a:solidFill>
                <a:srgbClr val="7030A0"/>
              </a:solidFill>
              <a:uFill>
                <a:solidFill>
                  <a:srgbClr val="FFFFFF"/>
                </a:solidFill>
              </a:uFill>
              <a:latin typeface="Arial"/>
            </a:endParaRPr>
          </a:p>
        </p:txBody>
      </p:sp>
      <p:sp>
        <p:nvSpPr>
          <p:cNvPr id="49" name="CustomShape 9"/>
          <p:cNvSpPr/>
          <p:nvPr/>
        </p:nvSpPr>
        <p:spPr>
          <a:xfrm>
            <a:off x="718502" y="2936430"/>
            <a:ext cx="3259440" cy="121860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1400" b="1" u="sng" strike="noStrike" spc="-1" dirty="0">
                <a:solidFill>
                  <a:schemeClr val="accent6">
                    <a:lumMod val="75000"/>
                  </a:schemeClr>
                </a:solidFill>
                <a:uFill>
                  <a:solidFill>
                    <a:srgbClr val="FFFFFF"/>
                  </a:solidFill>
                </a:uFill>
                <a:latin typeface="Arial Black"/>
                <a:ea typeface="Arial Unicode MS"/>
              </a:rPr>
              <a:t>LIGA LOCAL DE VOLEIBOL</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1400" b="0" u="sng" strike="noStrike" spc="-1" dirty="0">
                <a:solidFill>
                  <a:schemeClr val="accent6">
                    <a:lumMod val="75000"/>
                  </a:schemeClr>
                </a:solidFill>
                <a:uFill>
                  <a:solidFill>
                    <a:srgbClr val="FFFFFF"/>
                  </a:solidFill>
                </a:uFill>
                <a:latin typeface="Aharoni"/>
                <a:ea typeface="Arial Unicode MS"/>
              </a:rPr>
              <a:t>SORTEO GRUPOS</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1400" b="0" strike="noStrike" spc="-1" dirty="0" smtClean="0">
                <a:solidFill>
                  <a:schemeClr val="accent6">
                    <a:lumMod val="75000"/>
                  </a:schemeClr>
                </a:solidFill>
                <a:uFill>
                  <a:solidFill>
                    <a:srgbClr val="FFFFFF"/>
                  </a:solidFill>
                </a:uFill>
                <a:latin typeface="Aharoni"/>
                <a:ea typeface="Arial Unicode MS"/>
              </a:rPr>
              <a:t>8 </a:t>
            </a:r>
            <a:r>
              <a:rPr lang="es-ES" sz="1400" b="0" strike="noStrike" spc="-1" dirty="0">
                <a:solidFill>
                  <a:schemeClr val="accent6">
                    <a:lumMod val="75000"/>
                  </a:schemeClr>
                </a:solidFill>
                <a:uFill>
                  <a:solidFill>
                    <a:srgbClr val="FFFFFF"/>
                  </a:solidFill>
                </a:uFill>
                <a:latin typeface="Aharoni"/>
                <a:ea typeface="Arial Unicode MS"/>
              </a:rPr>
              <a:t>DE JULIO</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1400" b="0" strike="noStrike" spc="-1" dirty="0">
                <a:solidFill>
                  <a:schemeClr val="accent6">
                    <a:lumMod val="75000"/>
                  </a:schemeClr>
                </a:solidFill>
                <a:uFill>
                  <a:solidFill>
                    <a:srgbClr val="FFFFFF"/>
                  </a:solidFill>
                </a:uFill>
                <a:latin typeface="Aharoni"/>
                <a:ea typeface="Arial Unicode MS"/>
              </a:rPr>
              <a:t>21’00 HORAS </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1400" b="0" strike="noStrike" spc="-1" dirty="0">
                <a:solidFill>
                  <a:schemeClr val="accent6">
                    <a:lumMod val="75000"/>
                  </a:schemeClr>
                </a:solidFill>
                <a:uFill>
                  <a:solidFill>
                    <a:srgbClr val="FFFFFF"/>
                  </a:solidFill>
                </a:uFill>
                <a:latin typeface="Aharoni"/>
                <a:ea typeface="Arial Unicode MS"/>
              </a:rPr>
              <a:t>PABELLÓN MNPAL DE LA JUVENTUD </a:t>
            </a:r>
            <a:endParaRPr lang="es-ES" sz="1400" b="0" strike="noStrike" spc="-1" dirty="0">
              <a:solidFill>
                <a:schemeClr val="accent6">
                  <a:lumMod val="75000"/>
                </a:schemeClr>
              </a:solidFill>
              <a:uFill>
                <a:solidFill>
                  <a:srgbClr val="FFFFFF"/>
                </a:solidFill>
              </a:uFill>
              <a:latin typeface="Arial"/>
            </a:endParaRPr>
          </a:p>
        </p:txBody>
      </p:sp>
      <p:sp>
        <p:nvSpPr>
          <p:cNvPr id="50" name="CustomShape 10"/>
          <p:cNvSpPr/>
          <p:nvPr/>
        </p:nvSpPr>
        <p:spPr>
          <a:xfrm>
            <a:off x="1060619" y="4328100"/>
            <a:ext cx="2540160" cy="10040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es-ES" sz="1400" b="1" u="sng" strike="noStrike" spc="-1" dirty="0" smtClean="0">
                <a:solidFill>
                  <a:srgbClr val="7030A0"/>
                </a:solidFill>
                <a:uFill>
                  <a:solidFill>
                    <a:srgbClr val="FFFFFF"/>
                  </a:solidFill>
                </a:uFill>
                <a:latin typeface="Arial Black"/>
                <a:ea typeface="Arial Unicode MS"/>
              </a:rPr>
              <a:t>BÁDMINTON-TENIS DE MESA</a:t>
            </a:r>
            <a:endParaRPr lang="es-ES" sz="1400" b="0" strike="noStrike" spc="-1" dirty="0">
              <a:solidFill>
                <a:srgbClr val="7030A0"/>
              </a:solidFill>
              <a:uFill>
                <a:solidFill>
                  <a:srgbClr val="FFFFFF"/>
                </a:solidFill>
              </a:uFill>
              <a:latin typeface="Arial"/>
            </a:endParaRPr>
          </a:p>
          <a:p>
            <a:pPr algn="ctr">
              <a:lnSpc>
                <a:spcPct val="100000"/>
              </a:lnSpc>
            </a:pPr>
            <a:r>
              <a:rPr lang="es-ES" spc="-1" dirty="0" smtClean="0">
                <a:solidFill>
                  <a:srgbClr val="7030A0"/>
                </a:solidFill>
                <a:uFill>
                  <a:solidFill>
                    <a:srgbClr val="FFFFFF"/>
                  </a:solidFill>
                </a:uFill>
                <a:latin typeface="Aharoni"/>
                <a:ea typeface="Arial Unicode MS"/>
              </a:rPr>
              <a:t>12</a:t>
            </a:r>
            <a:r>
              <a:rPr lang="es-ES" sz="1400" b="0" strike="noStrike" spc="-1" dirty="0" smtClean="0">
                <a:solidFill>
                  <a:srgbClr val="7030A0"/>
                </a:solidFill>
                <a:uFill>
                  <a:solidFill>
                    <a:srgbClr val="FFFFFF"/>
                  </a:solidFill>
                </a:uFill>
                <a:latin typeface="Aharoni"/>
                <a:ea typeface="Arial Unicode MS"/>
              </a:rPr>
              <a:t> </a:t>
            </a:r>
            <a:r>
              <a:rPr lang="es-ES" sz="1400" b="0" strike="noStrike" spc="-1" dirty="0">
                <a:solidFill>
                  <a:srgbClr val="7030A0"/>
                </a:solidFill>
                <a:uFill>
                  <a:solidFill>
                    <a:srgbClr val="FFFFFF"/>
                  </a:solidFill>
                </a:uFill>
                <a:latin typeface="Aharoni"/>
                <a:ea typeface="Arial Unicode MS"/>
              </a:rPr>
              <a:t>DE JULIO</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smtClean="0">
                <a:solidFill>
                  <a:srgbClr val="7030A0"/>
                </a:solidFill>
                <a:uFill>
                  <a:solidFill>
                    <a:srgbClr val="FFFFFF"/>
                  </a:solidFill>
                </a:uFill>
                <a:latin typeface="Aharoni"/>
                <a:ea typeface="Arial Unicode MS"/>
              </a:rPr>
              <a:t>18’00 </a:t>
            </a:r>
            <a:r>
              <a:rPr lang="es-ES" sz="1400" b="0" strike="noStrike" spc="-1" dirty="0">
                <a:solidFill>
                  <a:srgbClr val="7030A0"/>
                </a:solidFill>
                <a:uFill>
                  <a:solidFill>
                    <a:srgbClr val="FFFFFF"/>
                  </a:solidFill>
                </a:uFill>
                <a:latin typeface="Aharoni"/>
                <a:ea typeface="Arial Unicode MS"/>
              </a:rPr>
              <a:t>HORAS</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a:solidFill>
                  <a:srgbClr val="7030A0"/>
                </a:solidFill>
                <a:uFill>
                  <a:solidFill>
                    <a:srgbClr val="FFFFFF"/>
                  </a:solidFill>
                </a:uFill>
                <a:latin typeface="Aharoni"/>
                <a:ea typeface="Arial Unicode MS"/>
              </a:rPr>
              <a:t>GIMNASIO POLIDEPORTIVO</a:t>
            </a:r>
            <a:endParaRPr lang="es-ES" sz="1400" b="0" strike="noStrike" spc="-1" dirty="0">
              <a:solidFill>
                <a:srgbClr val="7030A0"/>
              </a:solidFill>
              <a:uFill>
                <a:solidFill>
                  <a:srgbClr val="FFFFFF"/>
                </a:solidFill>
              </a:uFill>
              <a:latin typeface="Arial"/>
            </a:endParaRPr>
          </a:p>
        </p:txBody>
      </p:sp>
      <p:pic>
        <p:nvPicPr>
          <p:cNvPr id="51" name="Imagen 10"/>
          <p:cNvPicPr/>
          <p:nvPr/>
        </p:nvPicPr>
        <p:blipFill>
          <a:blip r:embed="rId4"/>
          <a:stretch/>
        </p:blipFill>
        <p:spPr>
          <a:xfrm>
            <a:off x="6818760" y="5952960"/>
            <a:ext cx="1160280" cy="869400"/>
          </a:xfrm>
          <a:prstGeom prst="rect">
            <a:avLst/>
          </a:prstGeom>
          <a:ln>
            <a:noFill/>
          </a:ln>
        </p:spPr>
      </p:pic>
      <p:sp>
        <p:nvSpPr>
          <p:cNvPr id="52" name="CustomShape 11"/>
          <p:cNvSpPr/>
          <p:nvPr/>
        </p:nvSpPr>
        <p:spPr>
          <a:xfrm>
            <a:off x="8755380" y="1463782"/>
            <a:ext cx="2930400" cy="10054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1400" b="0" u="sng" strike="noStrike" spc="-1" dirty="0">
                <a:solidFill>
                  <a:srgbClr val="7030A0"/>
                </a:solidFill>
                <a:uFill>
                  <a:solidFill>
                    <a:srgbClr val="FFFFFF"/>
                  </a:solidFill>
                </a:uFill>
                <a:latin typeface="Arial Black"/>
                <a:ea typeface="Arial Unicode MS"/>
              </a:rPr>
              <a:t>TORNEO  NATACIÓN</a:t>
            </a:r>
            <a:endParaRPr lang="es-ES" sz="1400" b="0" strike="noStrike" spc="-1" dirty="0">
              <a:solidFill>
                <a:srgbClr val="7030A0"/>
              </a:solidFill>
              <a:uFill>
                <a:solidFill>
                  <a:srgbClr val="FFFFFF"/>
                </a:solidFill>
              </a:uFill>
              <a:latin typeface="Arial"/>
            </a:endParaRPr>
          </a:p>
          <a:p>
            <a:pPr algn="ctr">
              <a:lnSpc>
                <a:spcPct val="100000"/>
              </a:lnSpc>
            </a:pPr>
            <a:r>
              <a:rPr lang="es-ES" spc="-1" dirty="0">
                <a:solidFill>
                  <a:srgbClr val="7030A0"/>
                </a:solidFill>
                <a:uFill>
                  <a:solidFill>
                    <a:srgbClr val="FFFFFF"/>
                  </a:solidFill>
                </a:uFill>
                <a:latin typeface="Aharoni"/>
                <a:ea typeface="Arial Unicode MS"/>
              </a:rPr>
              <a:t>9</a:t>
            </a:r>
            <a:r>
              <a:rPr lang="es-ES" sz="1400" b="0" strike="noStrike" spc="-1" dirty="0" smtClean="0">
                <a:solidFill>
                  <a:srgbClr val="7030A0"/>
                </a:solidFill>
                <a:uFill>
                  <a:solidFill>
                    <a:srgbClr val="FFFFFF"/>
                  </a:solidFill>
                </a:uFill>
                <a:latin typeface="Aharoni"/>
                <a:ea typeface="Arial Unicode MS"/>
              </a:rPr>
              <a:t> </a:t>
            </a:r>
            <a:r>
              <a:rPr lang="es-ES" sz="1400" b="0" strike="noStrike" spc="-1" dirty="0">
                <a:solidFill>
                  <a:srgbClr val="7030A0"/>
                </a:solidFill>
                <a:uFill>
                  <a:solidFill>
                    <a:srgbClr val="FFFFFF"/>
                  </a:solidFill>
                </a:uFill>
                <a:latin typeface="Aharoni"/>
                <a:ea typeface="Arial Unicode MS"/>
              </a:rPr>
              <a:t>AGOSTO</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smtClean="0">
                <a:solidFill>
                  <a:srgbClr val="7030A0"/>
                </a:solidFill>
                <a:uFill>
                  <a:solidFill>
                    <a:srgbClr val="FFFFFF"/>
                  </a:solidFill>
                </a:uFill>
                <a:latin typeface="Aharoni"/>
                <a:ea typeface="Arial Unicode MS"/>
              </a:rPr>
              <a:t>19’00 </a:t>
            </a:r>
            <a:r>
              <a:rPr lang="es-ES" sz="1400" b="0" strike="noStrike" spc="-1" dirty="0">
                <a:solidFill>
                  <a:srgbClr val="7030A0"/>
                </a:solidFill>
                <a:uFill>
                  <a:solidFill>
                    <a:srgbClr val="FFFFFF"/>
                  </a:solidFill>
                </a:uFill>
                <a:latin typeface="Aharoni"/>
                <a:ea typeface="Arial Unicode MS"/>
              </a:rPr>
              <a:t>HORAS</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a:solidFill>
                  <a:srgbClr val="7030A0"/>
                </a:solidFill>
                <a:uFill>
                  <a:solidFill>
                    <a:srgbClr val="FFFFFF"/>
                  </a:solidFill>
                </a:uFill>
                <a:latin typeface="Aharoni"/>
                <a:ea typeface="Arial Unicode MS"/>
              </a:rPr>
              <a:t>PISCINA MUNICIPAL BELLAVISTA</a:t>
            </a:r>
            <a:endParaRPr lang="es-ES" sz="1400" b="0" strike="noStrike" spc="-1" dirty="0">
              <a:solidFill>
                <a:srgbClr val="7030A0"/>
              </a:solidFill>
              <a:uFill>
                <a:solidFill>
                  <a:srgbClr val="FFFFFF"/>
                </a:solidFill>
              </a:uFill>
              <a:latin typeface="Arial"/>
            </a:endParaRPr>
          </a:p>
        </p:txBody>
      </p:sp>
      <p:sp>
        <p:nvSpPr>
          <p:cNvPr id="54" name="CustomShape 13"/>
          <p:cNvSpPr/>
          <p:nvPr/>
        </p:nvSpPr>
        <p:spPr>
          <a:xfrm>
            <a:off x="912060" y="1485270"/>
            <a:ext cx="2867760" cy="124920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s-ES" sz="1400" b="1" u="sng" strike="noStrike" spc="-1" dirty="0" smtClean="0">
                <a:solidFill>
                  <a:srgbClr val="7030A0"/>
                </a:solidFill>
                <a:uFill>
                  <a:solidFill>
                    <a:srgbClr val="FFFFFF"/>
                  </a:solidFill>
                </a:uFill>
                <a:latin typeface="Arial Black"/>
                <a:ea typeface="Arial Unicode MS"/>
              </a:rPr>
              <a:t>IV </a:t>
            </a:r>
            <a:r>
              <a:rPr lang="es-ES" sz="1400" b="1" u="sng" strike="noStrike" spc="-1" dirty="0">
                <a:solidFill>
                  <a:srgbClr val="7030A0"/>
                </a:solidFill>
                <a:uFill>
                  <a:solidFill>
                    <a:srgbClr val="FFFFFF"/>
                  </a:solidFill>
                </a:uFill>
                <a:latin typeface="Arial Black"/>
                <a:ea typeface="Arial Unicode MS"/>
              </a:rPr>
              <a:t>CARRERA NOCTURNA DE SAN JUAN</a:t>
            </a:r>
            <a:endParaRPr lang="es-ES" sz="1400" b="0" strike="noStrike" spc="-1" dirty="0">
              <a:solidFill>
                <a:srgbClr val="7030A0"/>
              </a:solidFill>
              <a:uFill>
                <a:solidFill>
                  <a:srgbClr val="FFFFFF"/>
                </a:solidFill>
              </a:uFill>
              <a:latin typeface="Arial"/>
            </a:endParaRPr>
          </a:p>
          <a:p>
            <a:pPr algn="ctr">
              <a:lnSpc>
                <a:spcPct val="100000"/>
              </a:lnSpc>
            </a:pPr>
            <a:r>
              <a:rPr lang="es-ES" sz="2000" b="0" strike="noStrike" spc="-1" dirty="0">
                <a:solidFill>
                  <a:srgbClr val="7030A0"/>
                </a:solidFill>
                <a:uFill>
                  <a:solidFill>
                    <a:srgbClr val="FFFFFF"/>
                  </a:solidFill>
                </a:uFill>
                <a:latin typeface="Aharoni"/>
                <a:ea typeface="Arial Unicode MS"/>
              </a:rPr>
              <a:t>22</a:t>
            </a:r>
            <a:r>
              <a:rPr lang="es-ES" sz="1400" b="0" strike="noStrike" spc="-1" dirty="0">
                <a:solidFill>
                  <a:srgbClr val="7030A0"/>
                </a:solidFill>
                <a:uFill>
                  <a:solidFill>
                    <a:srgbClr val="FFFFFF"/>
                  </a:solidFill>
                </a:uFill>
                <a:latin typeface="Aharoni"/>
                <a:ea typeface="Arial Unicode MS"/>
              </a:rPr>
              <a:t> DE JUNIO</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a:solidFill>
                  <a:srgbClr val="7030A0"/>
                </a:solidFill>
                <a:uFill>
                  <a:solidFill>
                    <a:srgbClr val="FFFFFF"/>
                  </a:solidFill>
                </a:uFill>
                <a:latin typeface="Aharoni"/>
                <a:ea typeface="Arial Unicode MS"/>
              </a:rPr>
              <a:t>21’30 HORAS</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a:solidFill>
                  <a:srgbClr val="7030A0"/>
                </a:solidFill>
                <a:uFill>
                  <a:solidFill>
                    <a:srgbClr val="FFFFFF"/>
                  </a:solidFill>
                </a:uFill>
                <a:latin typeface="Aharoni"/>
                <a:ea typeface="Arial Unicode MS"/>
              </a:rPr>
              <a:t>PLAZA DE LA CONSTITUCIÓN</a:t>
            </a:r>
            <a:endParaRPr lang="es-ES" sz="1400" b="0" strike="noStrike" spc="-1" dirty="0">
              <a:solidFill>
                <a:srgbClr val="7030A0"/>
              </a:solidFill>
              <a:uFill>
                <a:solidFill>
                  <a:srgbClr val="FFFFFF"/>
                </a:solidFill>
              </a:uFill>
              <a:latin typeface="Arial"/>
            </a:endParaRPr>
          </a:p>
        </p:txBody>
      </p:sp>
      <p:sp>
        <p:nvSpPr>
          <p:cNvPr id="56" name="CustomShape 15"/>
          <p:cNvSpPr/>
          <p:nvPr/>
        </p:nvSpPr>
        <p:spPr>
          <a:xfrm>
            <a:off x="1784700" y="6250680"/>
            <a:ext cx="343116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901"/>
              </a:spcBef>
            </a:pPr>
            <a:r>
              <a:rPr lang="es-ES" sz="1800" b="0" i="1" strike="noStrike" spc="-1" dirty="0">
                <a:solidFill>
                  <a:srgbClr val="7030A0"/>
                </a:solidFill>
                <a:uFill>
                  <a:solidFill>
                    <a:srgbClr val="FFFFFF"/>
                  </a:solidFill>
                </a:uFill>
                <a:latin typeface="Calibri"/>
              </a:rPr>
              <a:t>Excmo. Ayuntamiento de Martos</a:t>
            </a:r>
            <a:endParaRPr lang="es-ES" sz="1800" b="0" strike="noStrike" spc="-1" dirty="0">
              <a:solidFill>
                <a:srgbClr val="7030A0"/>
              </a:solidFill>
              <a:uFill>
                <a:solidFill>
                  <a:srgbClr val="FFFFFF"/>
                </a:solidFill>
              </a:uFill>
              <a:latin typeface="Arial"/>
            </a:endParaRPr>
          </a:p>
        </p:txBody>
      </p:sp>
      <p:sp>
        <p:nvSpPr>
          <p:cNvPr id="57" name="CustomShape 16"/>
          <p:cNvSpPr/>
          <p:nvPr/>
        </p:nvSpPr>
        <p:spPr>
          <a:xfrm>
            <a:off x="4605991" y="2908994"/>
            <a:ext cx="3210840" cy="10360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1400" b="0" u="sng" strike="noStrike" spc="-1" dirty="0">
                <a:solidFill>
                  <a:srgbClr val="7030A0"/>
                </a:solidFill>
                <a:uFill>
                  <a:solidFill>
                    <a:srgbClr val="FFFFFF"/>
                  </a:solidFill>
                </a:uFill>
                <a:latin typeface="Arial Black"/>
                <a:ea typeface="Arial Unicode MS"/>
              </a:rPr>
              <a:t>EXHIBICIÓN TAEKWONDO</a:t>
            </a:r>
            <a:endParaRPr lang="es-ES" sz="1400" b="0" strike="noStrike" spc="-1" dirty="0">
              <a:solidFill>
                <a:srgbClr val="7030A0"/>
              </a:solidFill>
              <a:uFill>
                <a:solidFill>
                  <a:srgbClr val="FFFFFF"/>
                </a:solidFill>
              </a:uFill>
              <a:latin typeface="Arial"/>
            </a:endParaRPr>
          </a:p>
          <a:p>
            <a:pPr algn="ctr">
              <a:lnSpc>
                <a:spcPct val="100000"/>
              </a:lnSpc>
            </a:pPr>
            <a:r>
              <a:rPr lang="es-ES" sz="2000" spc="-1" dirty="0" smtClean="0">
                <a:solidFill>
                  <a:srgbClr val="7030A0"/>
                </a:solidFill>
                <a:uFill>
                  <a:solidFill>
                    <a:srgbClr val="FFFFFF"/>
                  </a:solidFill>
                </a:uFill>
                <a:latin typeface="Aharoni"/>
                <a:ea typeface="Arial Unicode MS"/>
              </a:rPr>
              <a:t>27</a:t>
            </a:r>
            <a:r>
              <a:rPr lang="es-ES" sz="1400" b="0" strike="noStrike" spc="-1" dirty="0" smtClean="0">
                <a:solidFill>
                  <a:srgbClr val="7030A0"/>
                </a:solidFill>
                <a:uFill>
                  <a:solidFill>
                    <a:srgbClr val="FFFFFF"/>
                  </a:solidFill>
                </a:uFill>
                <a:latin typeface="Aharoni"/>
                <a:ea typeface="Arial Unicode MS"/>
              </a:rPr>
              <a:t> </a:t>
            </a:r>
            <a:r>
              <a:rPr lang="es-ES" sz="1400" b="0" strike="noStrike" spc="-1" dirty="0">
                <a:solidFill>
                  <a:srgbClr val="7030A0"/>
                </a:solidFill>
                <a:uFill>
                  <a:solidFill>
                    <a:srgbClr val="FFFFFF"/>
                  </a:solidFill>
                </a:uFill>
                <a:latin typeface="Aharoni"/>
                <a:ea typeface="Arial Unicode MS"/>
              </a:rPr>
              <a:t>DE </a:t>
            </a:r>
            <a:r>
              <a:rPr lang="es-ES" sz="1400" spc="-1" dirty="0" smtClean="0">
                <a:solidFill>
                  <a:srgbClr val="7030A0"/>
                </a:solidFill>
                <a:uFill>
                  <a:solidFill>
                    <a:srgbClr val="FFFFFF"/>
                  </a:solidFill>
                </a:uFill>
                <a:latin typeface="Aharoni"/>
                <a:ea typeface="Arial Unicode MS"/>
              </a:rPr>
              <a:t>JULIO</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a:solidFill>
                  <a:srgbClr val="7030A0"/>
                </a:solidFill>
                <a:uFill>
                  <a:solidFill>
                    <a:srgbClr val="FFFFFF"/>
                  </a:solidFill>
                </a:uFill>
                <a:latin typeface="Aharoni"/>
                <a:ea typeface="Arial Unicode MS"/>
              </a:rPr>
              <a:t>10’00 HORAS</a:t>
            </a:r>
            <a:endParaRPr lang="es-ES" sz="1400" b="0" strike="noStrike" spc="-1" dirty="0">
              <a:solidFill>
                <a:srgbClr val="7030A0"/>
              </a:solidFill>
              <a:uFill>
                <a:solidFill>
                  <a:srgbClr val="FFFFFF"/>
                </a:solidFill>
              </a:uFill>
              <a:latin typeface="Arial"/>
            </a:endParaRPr>
          </a:p>
          <a:p>
            <a:pPr algn="ctr">
              <a:lnSpc>
                <a:spcPct val="100000"/>
              </a:lnSpc>
            </a:pPr>
            <a:r>
              <a:rPr lang="es-ES" sz="1400" b="0" strike="noStrike" spc="-1" dirty="0">
                <a:solidFill>
                  <a:srgbClr val="7030A0"/>
                </a:solidFill>
                <a:uFill>
                  <a:solidFill>
                    <a:srgbClr val="FFFFFF"/>
                  </a:solidFill>
                </a:uFill>
                <a:latin typeface="Aharoni"/>
                <a:ea typeface="Arial Unicode MS"/>
              </a:rPr>
              <a:t>PABELLÓN MNPAL DE LA JUVENTUD</a:t>
            </a:r>
            <a:endParaRPr lang="es-ES" sz="1400" b="0" strike="noStrike" spc="-1" dirty="0">
              <a:solidFill>
                <a:srgbClr val="7030A0"/>
              </a:solidFill>
              <a:uFill>
                <a:solidFill>
                  <a:srgbClr val="FFFFFF"/>
                </a:solidFill>
              </a:uFill>
              <a:latin typeface="Arial"/>
            </a:endParaRPr>
          </a:p>
        </p:txBody>
      </p:sp>
      <p:sp>
        <p:nvSpPr>
          <p:cNvPr id="21" name="CustomShape 3"/>
          <p:cNvSpPr/>
          <p:nvPr/>
        </p:nvSpPr>
        <p:spPr>
          <a:xfrm>
            <a:off x="4629676" y="4258974"/>
            <a:ext cx="3210840" cy="10054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1400" b="1" u="sng" strike="noStrike" spc="-1" dirty="0" smtClean="0">
                <a:solidFill>
                  <a:schemeClr val="accent6">
                    <a:lumMod val="75000"/>
                  </a:schemeClr>
                </a:solidFill>
                <a:uFill>
                  <a:solidFill>
                    <a:srgbClr val="FFFFFF"/>
                  </a:solidFill>
                </a:uFill>
                <a:latin typeface="Arial Black"/>
                <a:ea typeface="Arial Unicode MS"/>
              </a:rPr>
              <a:t>TORNEO FUTBOL SALA BASE</a:t>
            </a:r>
          </a:p>
          <a:p>
            <a:pPr algn="ctr">
              <a:lnSpc>
                <a:spcPct val="100000"/>
              </a:lnSpc>
            </a:pPr>
            <a:r>
              <a:rPr lang="es-ES_tradnl" sz="1400" b="1" u="sng" spc="-1" dirty="0" smtClean="0">
                <a:solidFill>
                  <a:schemeClr val="accent6">
                    <a:lumMod val="75000"/>
                  </a:schemeClr>
                </a:solidFill>
                <a:uFill>
                  <a:solidFill>
                    <a:srgbClr val="FFFFFF"/>
                  </a:solidFill>
                </a:uFill>
                <a:latin typeface="Arial Black"/>
                <a:ea typeface="Arial Unicode MS"/>
              </a:rPr>
              <a:t>CATEGORIA ALEVIN E INFANTIL</a:t>
            </a:r>
            <a:endParaRPr lang="es-ES" sz="1400" b="1" u="sng" strike="noStrike" spc="-1" dirty="0" smtClean="0">
              <a:solidFill>
                <a:schemeClr val="accent6">
                  <a:lumMod val="75000"/>
                </a:schemeClr>
              </a:solidFill>
              <a:uFill>
                <a:solidFill>
                  <a:srgbClr val="FFFFFF"/>
                </a:solidFill>
              </a:uFill>
              <a:latin typeface="Arial Black"/>
              <a:ea typeface="Arial Unicode MS"/>
            </a:endParaRPr>
          </a:p>
          <a:p>
            <a:pPr algn="ctr">
              <a:lnSpc>
                <a:spcPct val="100000"/>
              </a:lnSpc>
            </a:pPr>
            <a:r>
              <a:rPr lang="es-ES_tradnl" sz="1400" b="1" spc="-1" dirty="0" smtClean="0">
                <a:solidFill>
                  <a:schemeClr val="accent6">
                    <a:lumMod val="75000"/>
                  </a:schemeClr>
                </a:solidFill>
                <a:uFill>
                  <a:solidFill>
                    <a:srgbClr val="FFFFFF"/>
                  </a:solidFill>
                </a:uFill>
                <a:latin typeface="Arial"/>
              </a:rPr>
              <a:t>2 AGOSTO</a:t>
            </a:r>
            <a:endParaRPr lang="es-ES" sz="1400" b="1" strike="noStrike" spc="-1" dirty="0">
              <a:solidFill>
                <a:schemeClr val="accent6">
                  <a:lumMod val="75000"/>
                </a:schemeClr>
              </a:solidFill>
              <a:uFill>
                <a:solidFill>
                  <a:srgbClr val="FFFFFF"/>
                </a:solidFill>
              </a:uFill>
              <a:latin typeface="Arial"/>
            </a:endParaRPr>
          </a:p>
          <a:p>
            <a:pPr algn="ctr">
              <a:lnSpc>
                <a:spcPct val="100000"/>
              </a:lnSpc>
            </a:pPr>
            <a:r>
              <a:rPr lang="es-ES" sz="1400" b="0" strike="noStrike" spc="-1" dirty="0" smtClean="0">
                <a:solidFill>
                  <a:schemeClr val="accent6">
                    <a:lumMod val="75000"/>
                  </a:schemeClr>
                </a:solidFill>
                <a:uFill>
                  <a:solidFill>
                    <a:srgbClr val="FFFFFF"/>
                  </a:solidFill>
                </a:uFill>
                <a:latin typeface="Aharoni"/>
                <a:ea typeface="Arial Unicode MS"/>
              </a:rPr>
              <a:t>18’00 </a:t>
            </a:r>
            <a:r>
              <a:rPr lang="es-ES" sz="1400" b="0" strike="noStrike" spc="-1" dirty="0">
                <a:solidFill>
                  <a:schemeClr val="accent6">
                    <a:lumMod val="75000"/>
                  </a:schemeClr>
                </a:solidFill>
                <a:uFill>
                  <a:solidFill>
                    <a:srgbClr val="FFFFFF"/>
                  </a:solidFill>
                </a:uFill>
                <a:latin typeface="Aharoni"/>
                <a:ea typeface="Arial Unicode MS"/>
              </a:rPr>
              <a:t>HORAS</a:t>
            </a:r>
            <a:endParaRPr lang="es-ES" sz="1400" b="0" strike="noStrike" spc="-1" dirty="0">
              <a:solidFill>
                <a:schemeClr val="accent6">
                  <a:lumMod val="75000"/>
                </a:schemeClr>
              </a:solidFill>
              <a:uFill>
                <a:solidFill>
                  <a:srgbClr val="FFFFFF"/>
                </a:solidFill>
              </a:uFill>
              <a:latin typeface="Arial"/>
            </a:endParaRPr>
          </a:p>
          <a:p>
            <a:pPr algn="ctr">
              <a:lnSpc>
                <a:spcPct val="100000"/>
              </a:lnSpc>
            </a:pPr>
            <a:r>
              <a:rPr lang="es-ES" sz="1400" b="0" strike="noStrike" spc="-1" dirty="0">
                <a:solidFill>
                  <a:schemeClr val="accent6">
                    <a:lumMod val="75000"/>
                  </a:schemeClr>
                </a:solidFill>
                <a:uFill>
                  <a:solidFill>
                    <a:srgbClr val="FFFFFF"/>
                  </a:solidFill>
                </a:uFill>
                <a:latin typeface="Aharoni"/>
                <a:ea typeface="Arial Unicode MS"/>
              </a:rPr>
              <a:t>PABELLÓN MNPAL DE LA JUVENTUD</a:t>
            </a:r>
            <a:endParaRPr lang="es-ES" sz="1400" b="0" strike="noStrike" spc="-1" dirty="0">
              <a:solidFill>
                <a:schemeClr val="accent6">
                  <a:lumMod val="75000"/>
                </a:schemeClr>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1523880" y="1122480"/>
            <a:ext cx="9143640" cy="2387160"/>
          </a:xfrm>
          <a:prstGeom prst="rect">
            <a:avLst/>
          </a:prstGeom>
          <a:noFill/>
          <a:ln>
            <a:noFill/>
          </a:ln>
        </p:spPr>
        <p:txBody>
          <a:bodyPr anchor="b"/>
          <a:lstStyle/>
          <a:p>
            <a:endParaRPr lang="es-ES" sz="1800" b="0" strike="noStrike" spc="-1">
              <a:solidFill>
                <a:srgbClr val="000000"/>
              </a:solidFill>
              <a:uFill>
                <a:solidFill>
                  <a:srgbClr val="FFFFFF"/>
                </a:solidFill>
              </a:uFill>
              <a:latin typeface="Calibri"/>
            </a:endParaRPr>
          </a:p>
        </p:txBody>
      </p:sp>
      <p:sp>
        <p:nvSpPr>
          <p:cNvPr id="59" name="TextShape 2"/>
          <p:cNvSpPr txBox="1"/>
          <p:nvPr/>
        </p:nvSpPr>
        <p:spPr>
          <a:xfrm>
            <a:off x="1523880" y="3602160"/>
            <a:ext cx="9143640" cy="1655280"/>
          </a:xfrm>
          <a:prstGeom prst="rect">
            <a:avLst/>
          </a:prstGeom>
          <a:noFill/>
          <a:ln>
            <a:noFill/>
          </a:ln>
        </p:spPr>
        <p:txBody>
          <a:bodyPr/>
          <a:lstStyle/>
          <a:p>
            <a:pPr algn="ctr"/>
            <a:endParaRPr lang="es-ES" sz="3200" b="0" strike="noStrike" spc="-1">
              <a:solidFill>
                <a:srgbClr val="000000"/>
              </a:solidFill>
              <a:uFill>
                <a:solidFill>
                  <a:srgbClr val="FFFFFF"/>
                </a:solidFill>
              </a:uFill>
              <a:latin typeface="Arial"/>
            </a:endParaRPr>
          </a:p>
        </p:txBody>
      </p:sp>
      <p:pic>
        <p:nvPicPr>
          <p:cNvPr id="60" name="Imagen 3"/>
          <p:cNvPicPr/>
          <p:nvPr/>
        </p:nvPicPr>
        <p:blipFill>
          <a:blip r:embed="rId2">
            <a:lum bright="70000" contrast="-70000"/>
          </a:blip>
          <a:stretch/>
        </p:blipFill>
        <p:spPr>
          <a:xfrm>
            <a:off x="0" y="-30600"/>
            <a:ext cx="12191760" cy="6857640"/>
          </a:xfrm>
          <a:prstGeom prst="rect">
            <a:avLst/>
          </a:prstGeom>
          <a:ln>
            <a:noFill/>
          </a:ln>
        </p:spPr>
      </p:pic>
      <p:pic>
        <p:nvPicPr>
          <p:cNvPr id="61" name="Imagen 5"/>
          <p:cNvPicPr/>
          <p:nvPr/>
        </p:nvPicPr>
        <p:blipFill>
          <a:blip r:embed="rId3"/>
          <a:stretch/>
        </p:blipFill>
        <p:spPr>
          <a:xfrm>
            <a:off x="178560" y="5568840"/>
            <a:ext cx="2450520" cy="889560"/>
          </a:xfrm>
          <a:prstGeom prst="rect">
            <a:avLst/>
          </a:prstGeom>
          <a:ln>
            <a:noFill/>
          </a:ln>
        </p:spPr>
      </p:pic>
      <p:sp>
        <p:nvSpPr>
          <p:cNvPr id="62" name="CustomShape 3"/>
          <p:cNvSpPr/>
          <p:nvPr/>
        </p:nvSpPr>
        <p:spPr>
          <a:xfrm>
            <a:off x="-1737720" y="5180760"/>
            <a:ext cx="6095520" cy="1561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1001"/>
              </a:spcBef>
            </a:pPr>
            <a:r>
              <a:rPr lang="es-ES" sz="2000" b="0" strike="noStrike" spc="-1">
                <a:solidFill>
                  <a:srgbClr val="5B9BD5"/>
                </a:solidFill>
                <a:uFill>
                  <a:solidFill>
                    <a:srgbClr val="FFFFFF"/>
                  </a:solidFill>
                </a:uFill>
                <a:latin typeface="Comic Sans MS"/>
              </a:rPr>
              <a:t>ORGANIZA:</a:t>
            </a: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r>
              <a:rPr lang="es-ES" sz="1800" b="0" i="1" strike="noStrike" spc="-1">
                <a:solidFill>
                  <a:srgbClr val="5B9BD5"/>
                </a:solidFill>
                <a:uFill>
                  <a:solidFill>
                    <a:srgbClr val="FFFFFF"/>
                  </a:solidFill>
                </a:uFill>
                <a:latin typeface="Calibri"/>
              </a:rPr>
              <a:t>                             Excmo. Ayuntamiento de Martos</a:t>
            </a:r>
            <a:endParaRPr lang="es-ES" sz="1800" b="0" strike="noStrike" spc="-1">
              <a:solidFill>
                <a:srgbClr val="000000"/>
              </a:solidFill>
              <a:uFill>
                <a:solidFill>
                  <a:srgbClr val="FFFFFF"/>
                </a:solidFill>
              </a:uFill>
              <a:latin typeface="Arial"/>
            </a:endParaRPr>
          </a:p>
        </p:txBody>
      </p:sp>
      <p:sp>
        <p:nvSpPr>
          <p:cNvPr id="63" name="CustomShape 4"/>
          <p:cNvSpPr/>
          <p:nvPr/>
        </p:nvSpPr>
        <p:spPr>
          <a:xfrm rot="1363800">
            <a:off x="10767600" y="355860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64" name="CustomShape 5"/>
          <p:cNvSpPr/>
          <p:nvPr/>
        </p:nvSpPr>
        <p:spPr>
          <a:xfrm rot="21118200">
            <a:off x="9903240" y="423108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65" name="CustomShape 6"/>
          <p:cNvSpPr/>
          <p:nvPr/>
        </p:nvSpPr>
        <p:spPr>
          <a:xfrm rot="20971200">
            <a:off x="7406280" y="436032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66" name="CustomShape 7"/>
          <p:cNvSpPr/>
          <p:nvPr/>
        </p:nvSpPr>
        <p:spPr>
          <a:xfrm rot="20390400">
            <a:off x="10926360" y="58168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67" name="CustomShape 8"/>
          <p:cNvSpPr/>
          <p:nvPr/>
        </p:nvSpPr>
        <p:spPr>
          <a:xfrm rot="270600">
            <a:off x="9595800" y="5285520"/>
            <a:ext cx="184320" cy="645840"/>
          </a:xfrm>
          <a:prstGeom prst="rect">
            <a:avLst/>
          </a:prstGeom>
          <a:noFill/>
          <a:ln>
            <a:noFill/>
          </a:ln>
        </p:spPr>
        <p:style>
          <a:lnRef idx="0">
            <a:scrgbClr r="0" g="0" b="0"/>
          </a:lnRef>
          <a:fillRef idx="0">
            <a:scrgbClr r="0" g="0" b="0"/>
          </a:fillRef>
          <a:effectRef idx="0">
            <a:scrgbClr r="0" g="0" b="0"/>
          </a:effectRef>
          <a:fontRef idx="minor"/>
        </p:style>
      </p:sp>
      <p:sp>
        <p:nvSpPr>
          <p:cNvPr id="68" name="CustomShape 9"/>
          <p:cNvSpPr/>
          <p:nvPr/>
        </p:nvSpPr>
        <p:spPr>
          <a:xfrm>
            <a:off x="7730280" y="598824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69" name="CustomShape 10"/>
          <p:cNvSpPr/>
          <p:nvPr/>
        </p:nvSpPr>
        <p:spPr>
          <a:xfrm rot="21073800">
            <a:off x="6843960" y="51976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70" name="CustomShape 11"/>
          <p:cNvSpPr/>
          <p:nvPr/>
        </p:nvSpPr>
        <p:spPr>
          <a:xfrm>
            <a:off x="2886120" y="45360"/>
            <a:ext cx="6555960" cy="23770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4400" b="1" strike="noStrike" spc="-1" dirty="0">
                <a:solidFill>
                  <a:srgbClr val="548235"/>
                </a:solidFill>
                <a:uFill>
                  <a:solidFill>
                    <a:srgbClr val="FFFFFF"/>
                  </a:solidFill>
                </a:uFill>
                <a:latin typeface="Calibri"/>
              </a:rPr>
              <a:t>HOJA DE INSCRIPCIÓN</a:t>
            </a:r>
            <a:endParaRPr lang="es-ES" sz="4400" b="0" strike="noStrike" spc="-1" dirty="0">
              <a:solidFill>
                <a:srgbClr val="000000"/>
              </a:solidFill>
              <a:uFill>
                <a:solidFill>
                  <a:srgbClr val="FFFFFF"/>
                </a:solidFill>
              </a:uFill>
              <a:latin typeface="Arial"/>
            </a:endParaRPr>
          </a:p>
          <a:p>
            <a:pPr algn="ctr">
              <a:lnSpc>
                <a:spcPct val="100000"/>
              </a:lnSpc>
            </a:pPr>
            <a:r>
              <a:rPr lang="es-ES" sz="4400" b="1" strike="noStrike" spc="-1" dirty="0">
                <a:solidFill>
                  <a:srgbClr val="548235"/>
                </a:solidFill>
                <a:uFill>
                  <a:solidFill>
                    <a:srgbClr val="FFFFFF"/>
                  </a:solidFill>
                </a:uFill>
                <a:latin typeface="Calibri"/>
              </a:rPr>
              <a:t>INDIVIDUAL</a:t>
            </a:r>
            <a:endParaRPr lang="es-ES" sz="4400" b="0" strike="noStrike" spc="-1" dirty="0">
              <a:solidFill>
                <a:srgbClr val="000000"/>
              </a:solidFill>
              <a:uFill>
                <a:solidFill>
                  <a:srgbClr val="FFFFFF"/>
                </a:solidFill>
              </a:uFill>
              <a:latin typeface="Arial"/>
            </a:endParaRPr>
          </a:p>
          <a:p>
            <a:pPr algn="ctr">
              <a:lnSpc>
                <a:spcPct val="100000"/>
              </a:lnSpc>
            </a:pPr>
            <a:r>
              <a:rPr lang="es-ES" sz="4400" b="1" strike="noStrike" spc="-1" dirty="0">
                <a:solidFill>
                  <a:srgbClr val="548235"/>
                </a:solidFill>
                <a:uFill>
                  <a:solidFill>
                    <a:srgbClr val="FFFFFF"/>
                  </a:solidFill>
                </a:uFill>
                <a:latin typeface="Calibri"/>
              </a:rPr>
              <a:t>TORNEOS DE VERANO </a:t>
            </a:r>
            <a:r>
              <a:rPr lang="es-ES" sz="4400" b="1" strike="noStrike" spc="-1" dirty="0" smtClean="0">
                <a:solidFill>
                  <a:srgbClr val="548235"/>
                </a:solidFill>
                <a:uFill>
                  <a:solidFill>
                    <a:srgbClr val="FFFFFF"/>
                  </a:solidFill>
                </a:uFill>
                <a:latin typeface="Calibri"/>
              </a:rPr>
              <a:t>2019</a:t>
            </a:r>
            <a:endParaRPr lang="es-ES" sz="4400" b="0" strike="noStrike" spc="-1" dirty="0">
              <a:solidFill>
                <a:srgbClr val="000000"/>
              </a:solidFill>
              <a:uFill>
                <a:solidFill>
                  <a:srgbClr val="FFFFFF"/>
                </a:solidFill>
              </a:uFill>
              <a:latin typeface="Arial"/>
            </a:endParaRPr>
          </a:p>
          <a:p>
            <a:pPr algn="ctr">
              <a:lnSpc>
                <a:spcPct val="100000"/>
              </a:lnSpc>
            </a:pPr>
            <a:endParaRPr lang="es-ES" sz="4400" b="0" strike="noStrike" spc="-1" dirty="0">
              <a:solidFill>
                <a:srgbClr val="000000"/>
              </a:solidFill>
              <a:uFill>
                <a:solidFill>
                  <a:srgbClr val="FFFFFF"/>
                </a:solidFill>
              </a:uFill>
              <a:latin typeface="Arial"/>
            </a:endParaRPr>
          </a:p>
        </p:txBody>
      </p:sp>
      <p:sp>
        <p:nvSpPr>
          <p:cNvPr id="71" name="CustomShape 12"/>
          <p:cNvSpPr/>
          <p:nvPr/>
        </p:nvSpPr>
        <p:spPr>
          <a:xfrm>
            <a:off x="7154280" y="2508840"/>
            <a:ext cx="4376160" cy="2513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499"/>
              </a:spcBef>
            </a:pPr>
            <a:r>
              <a:rPr lang="es-ES" sz="1000" b="1" u="sng" strike="noStrike" spc="-1">
                <a:solidFill>
                  <a:srgbClr val="000000"/>
                </a:solidFill>
                <a:uFill>
                  <a:solidFill>
                    <a:srgbClr val="FFFFFF"/>
                  </a:solidFill>
                </a:uFill>
                <a:latin typeface="Arial"/>
              </a:rPr>
              <a:t>AUTORIZACIÓN DEL PADRE, MADRE O REPRESENTANTE LEGAL</a:t>
            </a:r>
            <a:r>
              <a:rPr lang="es-ES" sz="1000" b="0" strike="noStrike" spc="-1">
                <a:solidFill>
                  <a:srgbClr val="000000"/>
                </a:solidFill>
                <a:uFill>
                  <a:solidFill>
                    <a:srgbClr val="FFFFFF"/>
                  </a:solidFill>
                </a:uFill>
                <a:latin typeface="Arial"/>
              </a:rPr>
              <a:t>Don/Doña ......................................................................... con D.N.I. ........................ y padre, madre o representante legal del niño/a cuyos datos se expresan anteriormente, autorizo a participar en la actividad y especialidad que se solicita, y DECLARO que se encuentra en las debidas condiciones para el desarrollo de la actividad.</a:t>
            </a:r>
          </a:p>
          <a:p>
            <a:pPr>
              <a:lnSpc>
                <a:spcPct val="100000"/>
              </a:lnSpc>
              <a:spcBef>
                <a:spcPts val="499"/>
              </a:spcBef>
            </a:pPr>
            <a:endParaRPr lang="es-ES" sz="1000" b="0" strike="noStrike" spc="-1">
              <a:solidFill>
                <a:srgbClr val="000000"/>
              </a:solidFill>
              <a:uFill>
                <a:solidFill>
                  <a:srgbClr val="FFFFFF"/>
                </a:solidFill>
              </a:uFill>
              <a:latin typeface="Arial"/>
            </a:endParaRPr>
          </a:p>
          <a:p>
            <a:pPr>
              <a:lnSpc>
                <a:spcPct val="100000"/>
              </a:lnSpc>
              <a:spcBef>
                <a:spcPts val="499"/>
              </a:spcBef>
            </a:pPr>
            <a:endParaRPr lang="es-ES" sz="1000" b="0" strike="noStrike" spc="-1">
              <a:solidFill>
                <a:srgbClr val="000000"/>
              </a:solidFill>
              <a:uFill>
                <a:solidFill>
                  <a:srgbClr val="FFFFFF"/>
                </a:solidFill>
              </a:uFill>
              <a:latin typeface="Arial"/>
            </a:endParaRPr>
          </a:p>
          <a:p>
            <a:pPr>
              <a:lnSpc>
                <a:spcPct val="100000"/>
              </a:lnSpc>
              <a:spcBef>
                <a:spcPts val="499"/>
              </a:spcBef>
            </a:pPr>
            <a:r>
              <a:rPr lang="es-ES" sz="1000" b="0" strike="noStrike" spc="-1">
                <a:solidFill>
                  <a:srgbClr val="000000"/>
                </a:solidFill>
                <a:uFill>
                  <a:solidFill>
                    <a:srgbClr val="FFFFFF"/>
                  </a:solidFill>
                </a:uFill>
                <a:latin typeface="Arial"/>
              </a:rPr>
              <a:t>FIRMA:____________________________________________</a:t>
            </a:r>
          </a:p>
          <a:p>
            <a:pPr>
              <a:lnSpc>
                <a:spcPct val="100000"/>
              </a:lnSpc>
              <a:spcBef>
                <a:spcPts val="499"/>
              </a:spcBef>
            </a:pPr>
            <a:endParaRPr lang="es-ES" sz="1000" b="0" strike="noStrike" spc="-1">
              <a:solidFill>
                <a:srgbClr val="000000"/>
              </a:solidFill>
              <a:uFill>
                <a:solidFill>
                  <a:srgbClr val="FFFFFF"/>
                </a:solidFill>
              </a:uFill>
              <a:latin typeface="Arial"/>
            </a:endParaRPr>
          </a:p>
          <a:p>
            <a:pPr algn="ctr">
              <a:lnSpc>
                <a:spcPct val="100000"/>
              </a:lnSpc>
              <a:spcBef>
                <a:spcPts val="499"/>
              </a:spcBef>
            </a:pPr>
            <a:r>
              <a:rPr lang="es-ES" sz="1000" b="1" u="sng" strike="noStrike" spc="-1">
                <a:solidFill>
                  <a:srgbClr val="FF0000"/>
                </a:solidFill>
                <a:uFill>
                  <a:solidFill>
                    <a:srgbClr val="FFFFFF"/>
                  </a:solidFill>
                </a:uFill>
                <a:latin typeface="Arial"/>
              </a:rPr>
              <a:t>Nota: inscripción NO valida para Carrera Popular de San Bartolome</a:t>
            </a:r>
            <a:endParaRPr lang="es-ES" sz="1000" b="0" strike="noStrike" spc="-1">
              <a:solidFill>
                <a:srgbClr val="000000"/>
              </a:solidFill>
              <a:uFill>
                <a:solidFill>
                  <a:srgbClr val="FFFFFF"/>
                </a:solidFill>
              </a:uFill>
              <a:latin typeface="Arial"/>
            </a:endParaRPr>
          </a:p>
          <a:p>
            <a:pPr algn="ctr">
              <a:lnSpc>
                <a:spcPct val="100000"/>
              </a:lnSpc>
              <a:spcBef>
                <a:spcPts val="499"/>
              </a:spcBef>
            </a:pPr>
            <a:r>
              <a:rPr lang="es-ES" sz="1000" b="1" u="sng" strike="noStrike" spc="-1">
                <a:solidFill>
                  <a:srgbClr val="FF0000"/>
                </a:solidFill>
                <a:uFill>
                  <a:solidFill>
                    <a:srgbClr val="FFFFFF"/>
                  </a:solidFill>
                </a:uFill>
                <a:latin typeface="Arial"/>
              </a:rPr>
              <a:t>Para esta actividad solo se podrá hacer a través de la web de la</a:t>
            </a:r>
            <a:endParaRPr lang="es-ES" sz="1000" b="0" strike="noStrike" spc="-1">
              <a:solidFill>
                <a:srgbClr val="000000"/>
              </a:solidFill>
              <a:uFill>
                <a:solidFill>
                  <a:srgbClr val="FFFFFF"/>
                </a:solidFill>
              </a:uFill>
              <a:latin typeface="Arial"/>
            </a:endParaRPr>
          </a:p>
          <a:p>
            <a:pPr algn="ctr">
              <a:lnSpc>
                <a:spcPct val="100000"/>
              </a:lnSpc>
              <a:spcBef>
                <a:spcPts val="499"/>
              </a:spcBef>
            </a:pPr>
            <a:r>
              <a:rPr lang="es-ES" sz="1000" b="1" u="sng" strike="noStrike" spc="-1">
                <a:solidFill>
                  <a:srgbClr val="FF0000"/>
                </a:solidFill>
                <a:uFill>
                  <a:solidFill>
                    <a:srgbClr val="FFFFFF"/>
                  </a:solidFill>
                </a:uFill>
                <a:latin typeface="Arial"/>
              </a:rPr>
              <a:t>Diputación Provincial de Jaén</a:t>
            </a:r>
            <a:endParaRPr lang="es-ES" sz="1000" b="0" strike="noStrike" spc="-1">
              <a:solidFill>
                <a:srgbClr val="000000"/>
              </a:solidFill>
              <a:uFill>
                <a:solidFill>
                  <a:srgbClr val="FFFFFF"/>
                </a:solidFill>
              </a:uFill>
              <a:latin typeface="Arial"/>
            </a:endParaRPr>
          </a:p>
        </p:txBody>
      </p:sp>
      <p:sp>
        <p:nvSpPr>
          <p:cNvPr id="72" name="CustomShape 13"/>
          <p:cNvSpPr/>
          <p:nvPr/>
        </p:nvSpPr>
        <p:spPr>
          <a:xfrm>
            <a:off x="5882400" y="5198040"/>
            <a:ext cx="6153480" cy="1428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ES" sz="800" b="0" strike="noStrike" spc="-1">
                <a:solidFill>
                  <a:srgbClr val="000000"/>
                </a:solidFill>
                <a:uFill>
                  <a:solidFill>
                    <a:srgbClr val="FFFFFF"/>
                  </a:solidFill>
                </a:uFill>
                <a:latin typeface="Arial"/>
              </a:rPr>
              <a:t>De acuerdo con lo establecido en la Ley Orgánica 15/1999 de Protección de Datos de Carácter Personal, le informamos que los datos personales que usted nos facilite, serán tratados  en nuestros ficheros con la finalidad de "gestión concejalía de deportes y portal web".</a:t>
            </a:r>
          </a:p>
          <a:p>
            <a:pPr>
              <a:lnSpc>
                <a:spcPct val="100000"/>
              </a:lnSpc>
            </a:pPr>
            <a:r>
              <a:rPr lang="es-ES" sz="800" b="0" strike="noStrike" spc="-1">
                <a:solidFill>
                  <a:srgbClr val="000000"/>
                </a:solidFill>
                <a:uFill>
                  <a:solidFill>
                    <a:srgbClr val="FFFFFF"/>
                  </a:solidFill>
                </a:uFill>
                <a:latin typeface="Arial"/>
                <a:ea typeface="宋体"/>
              </a:rPr>
              <a:t>Usted consiente expresamente a que  usemos las imágenes o videos de las actividades para nuestras publicaciones en formato papel o digital. En el caso de menores de edad la firma del padre, madre o tutor autoriza.</a:t>
            </a:r>
            <a:endParaRPr lang="es-ES" sz="800" b="0" strike="noStrike" spc="-1">
              <a:solidFill>
                <a:srgbClr val="000000"/>
              </a:solidFill>
              <a:uFill>
                <a:solidFill>
                  <a:srgbClr val="FFFFFF"/>
                </a:solidFill>
              </a:uFill>
              <a:latin typeface="Arial"/>
            </a:endParaRPr>
          </a:p>
          <a:p>
            <a:pPr>
              <a:lnSpc>
                <a:spcPct val="100000"/>
              </a:lnSpc>
            </a:pPr>
            <a:r>
              <a:rPr lang="es-ES" sz="800" b="0" strike="noStrike" spc="-1">
                <a:solidFill>
                  <a:srgbClr val="000000"/>
                </a:solidFill>
                <a:uFill>
                  <a:solidFill>
                    <a:srgbClr val="FFFFFF"/>
                  </a:solidFill>
                </a:uFill>
                <a:latin typeface="Arial"/>
                <a:ea typeface="宋体"/>
              </a:rPr>
              <a:t>El consentimiento se entenderá prestado en tanto no comunique por escrito la revocación del mismo.</a:t>
            </a:r>
            <a:endParaRPr lang="es-ES" sz="800" b="0" strike="noStrike" spc="-1">
              <a:solidFill>
                <a:srgbClr val="000000"/>
              </a:solidFill>
              <a:uFill>
                <a:solidFill>
                  <a:srgbClr val="FFFFFF"/>
                </a:solidFill>
              </a:uFill>
              <a:latin typeface="Arial"/>
            </a:endParaRPr>
          </a:p>
          <a:p>
            <a:pPr>
              <a:lnSpc>
                <a:spcPct val="100000"/>
              </a:lnSpc>
            </a:pPr>
            <a:r>
              <a:rPr lang="es-ES" sz="800" b="0" strike="noStrike" spc="-1">
                <a:solidFill>
                  <a:srgbClr val="000000"/>
                </a:solidFill>
                <a:uFill>
                  <a:solidFill>
                    <a:srgbClr val="FFFFFF"/>
                  </a:solidFill>
                </a:uFill>
                <a:latin typeface="Arial"/>
                <a:ea typeface="宋体"/>
              </a:rPr>
              <a:t>El titular de los datos se compromete a comunicar por escrito a Ayuntamiento de Martos cualquier modificación que se produzca en los datos aportados.</a:t>
            </a:r>
            <a:endParaRPr lang="es-ES" sz="800" b="0" strike="noStrike" spc="-1">
              <a:solidFill>
                <a:srgbClr val="000000"/>
              </a:solidFill>
              <a:uFill>
                <a:solidFill>
                  <a:srgbClr val="FFFFFF"/>
                </a:solidFill>
              </a:uFill>
              <a:latin typeface="Arial"/>
            </a:endParaRPr>
          </a:p>
          <a:p>
            <a:pPr>
              <a:lnSpc>
                <a:spcPct val="100000"/>
              </a:lnSpc>
            </a:pPr>
            <a:r>
              <a:rPr lang="es-ES" sz="800" b="0" strike="noStrike" spc="-1">
                <a:solidFill>
                  <a:srgbClr val="000000"/>
                </a:solidFill>
                <a:uFill>
                  <a:solidFill>
                    <a:srgbClr val="FFFFFF"/>
                  </a:solidFill>
                </a:uFill>
                <a:latin typeface="Arial"/>
                <a:ea typeface="宋体"/>
              </a:rPr>
              <a:t>Vd. Podrá en cualquier momento ejercer el derecho de acceso, rectificación, cancelación y oposición en los términos establecidos en la Ley Orgánica 15/1999 ante el responsable del fichero, en el Registro Municipal del  Excmo. Ayuntamiento de Martos, Plaza de la Constitución, 1.- 23600  Martos, (Jaén).</a:t>
            </a:r>
            <a:endParaRPr lang="es-ES" sz="800" b="0" strike="noStrike" spc="-1">
              <a:solidFill>
                <a:srgbClr val="000000"/>
              </a:solidFill>
              <a:uFill>
                <a:solidFill>
                  <a:srgbClr val="FFFFFF"/>
                </a:solidFill>
              </a:uFill>
              <a:latin typeface="Arial"/>
            </a:endParaRPr>
          </a:p>
        </p:txBody>
      </p:sp>
      <p:graphicFrame>
        <p:nvGraphicFramePr>
          <p:cNvPr id="73" name="Table 14"/>
          <p:cNvGraphicFramePr/>
          <p:nvPr/>
        </p:nvGraphicFramePr>
        <p:xfrm>
          <a:off x="838080" y="2215440"/>
          <a:ext cx="5455440" cy="2861640"/>
        </p:xfrm>
        <a:graphic>
          <a:graphicData uri="http://schemas.openxmlformats.org/drawingml/2006/table">
            <a:tbl>
              <a:tblPr/>
              <a:tblGrid>
                <a:gridCol w="1955520"/>
                <a:gridCol w="3499920"/>
              </a:tblGrid>
              <a:tr h="721440">
                <a:tc>
                  <a:txBody>
                    <a:bodyPr/>
                    <a:lstStyle/>
                    <a:p>
                      <a:pPr>
                        <a:lnSpc>
                          <a:spcPct val="100000"/>
                        </a:lnSpc>
                        <a:spcBef>
                          <a:spcPts val="281"/>
                        </a:spcBef>
                      </a:pPr>
                      <a:r>
                        <a:rPr lang="es-ES" sz="1400" b="0" strike="noStrike" spc="-1">
                          <a:solidFill>
                            <a:srgbClr val="000000"/>
                          </a:solidFill>
                          <a:uFill>
                            <a:solidFill>
                              <a:srgbClr val="FFFFFF"/>
                            </a:solidFill>
                          </a:uFill>
                          <a:latin typeface="Arial"/>
                        </a:rPr>
                        <a:t>Nombre y apellidos</a:t>
                      </a:r>
                    </a:p>
                  </a:txBody>
                  <a:tcPr>
                    <a:lnL w="28080">
                      <a:solidFill>
                        <a:srgbClr val="000000"/>
                      </a:solidFill>
                    </a:lnL>
                    <a:lnR w="12240">
                      <a:solidFill>
                        <a:srgbClr val="000000"/>
                      </a:solidFill>
                    </a:lnR>
                    <a:lnT w="28080">
                      <a:solidFill>
                        <a:srgbClr val="000000"/>
                      </a:solidFill>
                    </a:lnT>
                    <a:lnB w="12240">
                      <a:solidFill>
                        <a:srgbClr val="000000"/>
                      </a:solidFill>
                    </a:lnB>
                    <a:noFill/>
                  </a:tcPr>
                </a:tc>
                <a:tc>
                  <a:txBody>
                    <a:bodyPr/>
                    <a:lstStyle/>
                    <a:p>
                      <a:endParaRPr lang="es-ES"/>
                    </a:p>
                  </a:txBody>
                  <a:tcPr>
                    <a:lnL w="12240">
                      <a:solidFill>
                        <a:srgbClr val="000000"/>
                      </a:solidFill>
                    </a:lnL>
                    <a:lnR w="28080">
                      <a:solidFill>
                        <a:srgbClr val="000000"/>
                      </a:solidFill>
                    </a:lnR>
                    <a:lnT w="28080">
                      <a:solidFill>
                        <a:srgbClr val="000000"/>
                      </a:solidFill>
                    </a:lnT>
                    <a:lnB w="12240">
                      <a:solidFill>
                        <a:srgbClr val="000000"/>
                      </a:solidFill>
                    </a:lnB>
                    <a:noFill/>
                  </a:tcPr>
                </a:tc>
              </a:tr>
              <a:tr h="696600">
                <a:tc>
                  <a:txBody>
                    <a:bodyPr/>
                    <a:lstStyle/>
                    <a:p>
                      <a:pPr>
                        <a:lnSpc>
                          <a:spcPct val="100000"/>
                        </a:lnSpc>
                        <a:spcBef>
                          <a:spcPts val="281"/>
                        </a:spcBef>
                      </a:pPr>
                      <a:r>
                        <a:rPr lang="es-ES" sz="1400" b="0" strike="noStrike" spc="-1">
                          <a:solidFill>
                            <a:srgbClr val="000000"/>
                          </a:solidFill>
                          <a:uFill>
                            <a:solidFill>
                              <a:srgbClr val="FFFFFF"/>
                            </a:solidFill>
                          </a:uFill>
                          <a:latin typeface="Arial"/>
                        </a:rPr>
                        <a:t>Fecha de nacimiento</a:t>
                      </a: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es-ES"/>
                    </a:p>
                  </a:txBody>
                  <a:tcPr>
                    <a:lnL w="12240">
                      <a:solidFill>
                        <a:srgbClr val="000000"/>
                      </a:solidFill>
                    </a:lnL>
                    <a:lnR w="28080">
                      <a:solidFill>
                        <a:srgbClr val="000000"/>
                      </a:solidFill>
                    </a:lnR>
                    <a:lnT w="12240">
                      <a:solidFill>
                        <a:srgbClr val="000000"/>
                      </a:solidFill>
                    </a:lnT>
                    <a:lnB w="12240">
                      <a:solidFill>
                        <a:srgbClr val="000000"/>
                      </a:solidFill>
                    </a:lnB>
                    <a:noFill/>
                  </a:tcPr>
                </a:tc>
              </a:tr>
              <a:tr h="721440">
                <a:tc>
                  <a:txBody>
                    <a:bodyPr/>
                    <a:lstStyle/>
                    <a:p>
                      <a:pPr>
                        <a:lnSpc>
                          <a:spcPct val="100000"/>
                        </a:lnSpc>
                        <a:spcBef>
                          <a:spcPts val="281"/>
                        </a:spcBef>
                      </a:pPr>
                      <a:r>
                        <a:rPr lang="es-ES" sz="1400" b="0" strike="noStrike" spc="-1">
                          <a:solidFill>
                            <a:srgbClr val="000000"/>
                          </a:solidFill>
                          <a:uFill>
                            <a:solidFill>
                              <a:srgbClr val="FFFFFF"/>
                            </a:solidFill>
                          </a:uFill>
                          <a:latin typeface="Arial"/>
                        </a:rPr>
                        <a:t>Modalidad Deportiva</a:t>
                      </a: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lang="es-ES"/>
                    </a:p>
                  </a:txBody>
                  <a:tcPr>
                    <a:lnL w="12240">
                      <a:solidFill>
                        <a:srgbClr val="000000"/>
                      </a:solidFill>
                    </a:lnL>
                    <a:lnR w="28080">
                      <a:solidFill>
                        <a:srgbClr val="000000"/>
                      </a:solidFill>
                    </a:lnR>
                    <a:lnT w="12240">
                      <a:solidFill>
                        <a:srgbClr val="000000"/>
                      </a:solidFill>
                    </a:lnT>
                    <a:lnB w="12240">
                      <a:solidFill>
                        <a:srgbClr val="000000"/>
                      </a:solidFill>
                    </a:lnB>
                    <a:noFill/>
                  </a:tcPr>
                </a:tc>
              </a:tr>
              <a:tr h="722160">
                <a:tc>
                  <a:txBody>
                    <a:bodyPr/>
                    <a:lstStyle/>
                    <a:p>
                      <a:pPr>
                        <a:lnSpc>
                          <a:spcPct val="100000"/>
                        </a:lnSpc>
                        <a:spcBef>
                          <a:spcPts val="281"/>
                        </a:spcBef>
                      </a:pPr>
                      <a:r>
                        <a:rPr lang="es-ES" sz="1400" b="0" strike="noStrike" spc="-1">
                          <a:solidFill>
                            <a:srgbClr val="000000"/>
                          </a:solidFill>
                          <a:uFill>
                            <a:solidFill>
                              <a:srgbClr val="FFFFFF"/>
                            </a:solidFill>
                          </a:uFill>
                          <a:latin typeface="Arial"/>
                        </a:rPr>
                        <a:t>Teléfono de contacto y email</a:t>
                      </a:r>
                    </a:p>
                  </a:txBody>
                  <a:tcPr>
                    <a:lnL w="28080">
                      <a:solidFill>
                        <a:srgbClr val="000000"/>
                      </a:solidFill>
                    </a:lnL>
                    <a:lnR w="12240">
                      <a:solidFill>
                        <a:srgbClr val="000000"/>
                      </a:solidFill>
                    </a:lnR>
                    <a:lnT w="12240">
                      <a:solidFill>
                        <a:srgbClr val="000000"/>
                      </a:solidFill>
                    </a:lnT>
                    <a:lnB w="28080">
                      <a:solidFill>
                        <a:srgbClr val="000000"/>
                      </a:solidFill>
                    </a:lnB>
                    <a:noFill/>
                  </a:tcPr>
                </a:tc>
                <a:tc>
                  <a:txBody>
                    <a:bodyPr/>
                    <a:lstStyle/>
                    <a:p>
                      <a:endParaRPr lang="es-ES"/>
                    </a:p>
                  </a:txBody>
                  <a:tcPr>
                    <a:lnL w="12240">
                      <a:solidFill>
                        <a:srgbClr val="000000"/>
                      </a:solidFill>
                    </a:lnL>
                    <a:lnR w="28080">
                      <a:solidFill>
                        <a:srgbClr val="000000"/>
                      </a:solidFill>
                    </a:lnR>
                    <a:lnT w="12240">
                      <a:solidFill>
                        <a:srgbClr val="000000"/>
                      </a:solidFill>
                    </a:lnT>
                    <a:lnB w="28080">
                      <a:solidFill>
                        <a:srgbClr val="000000"/>
                      </a:solidFill>
                    </a:lnB>
                    <a:noFill/>
                  </a:tcPr>
                </a:tc>
              </a:tr>
            </a:tbl>
          </a:graphicData>
        </a:graphic>
      </p:graphicFrame>
      <p:pic>
        <p:nvPicPr>
          <p:cNvPr id="74" name="Imagen 15"/>
          <p:cNvPicPr/>
          <p:nvPr/>
        </p:nvPicPr>
        <p:blipFill>
          <a:blip r:embed="rId4"/>
          <a:stretch/>
        </p:blipFill>
        <p:spPr>
          <a:xfrm>
            <a:off x="2412360" y="5645880"/>
            <a:ext cx="1164240" cy="8715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Shape 1"/>
          <p:cNvSpPr txBox="1"/>
          <p:nvPr/>
        </p:nvSpPr>
        <p:spPr>
          <a:xfrm>
            <a:off x="1523880" y="1122480"/>
            <a:ext cx="9143640" cy="2387160"/>
          </a:xfrm>
          <a:prstGeom prst="rect">
            <a:avLst/>
          </a:prstGeom>
          <a:noFill/>
          <a:ln>
            <a:noFill/>
          </a:ln>
        </p:spPr>
        <p:txBody>
          <a:bodyPr anchor="b"/>
          <a:lstStyle/>
          <a:p>
            <a:endParaRPr lang="es-ES" sz="1800" b="0" strike="noStrike" spc="-1">
              <a:solidFill>
                <a:srgbClr val="000000"/>
              </a:solidFill>
              <a:uFill>
                <a:solidFill>
                  <a:srgbClr val="FFFFFF"/>
                </a:solidFill>
              </a:uFill>
              <a:latin typeface="Calibri"/>
            </a:endParaRPr>
          </a:p>
        </p:txBody>
      </p:sp>
      <p:sp>
        <p:nvSpPr>
          <p:cNvPr id="76" name="TextShape 2"/>
          <p:cNvSpPr txBox="1"/>
          <p:nvPr/>
        </p:nvSpPr>
        <p:spPr>
          <a:xfrm>
            <a:off x="1523880" y="3602160"/>
            <a:ext cx="9143640" cy="1655280"/>
          </a:xfrm>
          <a:prstGeom prst="rect">
            <a:avLst/>
          </a:prstGeom>
          <a:noFill/>
          <a:ln>
            <a:noFill/>
          </a:ln>
        </p:spPr>
        <p:txBody>
          <a:bodyPr/>
          <a:lstStyle/>
          <a:p>
            <a:pPr algn="ctr"/>
            <a:endParaRPr lang="es-ES" sz="3200" b="0" strike="noStrike" spc="-1">
              <a:solidFill>
                <a:srgbClr val="000000"/>
              </a:solidFill>
              <a:uFill>
                <a:solidFill>
                  <a:srgbClr val="FFFFFF"/>
                </a:solidFill>
              </a:uFill>
              <a:latin typeface="Arial"/>
            </a:endParaRPr>
          </a:p>
        </p:txBody>
      </p:sp>
      <p:pic>
        <p:nvPicPr>
          <p:cNvPr id="77" name="Imagen 3"/>
          <p:cNvPicPr/>
          <p:nvPr/>
        </p:nvPicPr>
        <p:blipFill>
          <a:blip r:embed="rId2">
            <a:lum bright="70000" contrast="-70000"/>
          </a:blip>
          <a:stretch/>
        </p:blipFill>
        <p:spPr>
          <a:xfrm>
            <a:off x="0" y="0"/>
            <a:ext cx="12191760" cy="6857640"/>
          </a:xfrm>
          <a:prstGeom prst="rect">
            <a:avLst/>
          </a:prstGeom>
          <a:ln>
            <a:noFill/>
          </a:ln>
        </p:spPr>
      </p:pic>
      <p:pic>
        <p:nvPicPr>
          <p:cNvPr id="78" name="Imagen 5"/>
          <p:cNvPicPr/>
          <p:nvPr/>
        </p:nvPicPr>
        <p:blipFill>
          <a:blip r:embed="rId3"/>
          <a:stretch/>
        </p:blipFill>
        <p:spPr>
          <a:xfrm>
            <a:off x="178560" y="5568840"/>
            <a:ext cx="2450520" cy="889560"/>
          </a:xfrm>
          <a:prstGeom prst="rect">
            <a:avLst/>
          </a:prstGeom>
          <a:ln>
            <a:noFill/>
          </a:ln>
        </p:spPr>
      </p:pic>
      <p:sp>
        <p:nvSpPr>
          <p:cNvPr id="79" name="CustomShape 3"/>
          <p:cNvSpPr/>
          <p:nvPr/>
        </p:nvSpPr>
        <p:spPr>
          <a:xfrm>
            <a:off x="-1737720" y="5180760"/>
            <a:ext cx="6095520" cy="1561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1001"/>
              </a:spcBef>
            </a:pPr>
            <a:r>
              <a:rPr lang="es-ES" sz="2000" b="0" strike="noStrike" spc="-1">
                <a:solidFill>
                  <a:srgbClr val="5B9BD5"/>
                </a:solidFill>
                <a:uFill>
                  <a:solidFill>
                    <a:srgbClr val="FFFFFF"/>
                  </a:solidFill>
                </a:uFill>
                <a:latin typeface="Comic Sans MS"/>
              </a:rPr>
              <a:t>ORGANIZA:</a:t>
            </a: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r>
              <a:rPr lang="es-ES" sz="1800" b="0" i="1" strike="noStrike" spc="-1">
                <a:solidFill>
                  <a:srgbClr val="5B9BD5"/>
                </a:solidFill>
                <a:uFill>
                  <a:solidFill>
                    <a:srgbClr val="FFFFFF"/>
                  </a:solidFill>
                </a:uFill>
                <a:latin typeface="Calibri"/>
              </a:rPr>
              <a:t>                             Excmo. Ayuntamiento de Martos</a:t>
            </a:r>
            <a:endParaRPr lang="es-ES" sz="1800" b="0" strike="noStrike" spc="-1">
              <a:solidFill>
                <a:srgbClr val="000000"/>
              </a:solidFill>
              <a:uFill>
                <a:solidFill>
                  <a:srgbClr val="FFFFFF"/>
                </a:solidFill>
              </a:uFill>
              <a:latin typeface="Arial"/>
            </a:endParaRPr>
          </a:p>
        </p:txBody>
      </p:sp>
      <p:sp>
        <p:nvSpPr>
          <p:cNvPr id="80" name="CustomShape 4"/>
          <p:cNvSpPr/>
          <p:nvPr/>
        </p:nvSpPr>
        <p:spPr>
          <a:xfrm rot="1363800">
            <a:off x="10767600" y="355860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81" name="CustomShape 5"/>
          <p:cNvSpPr/>
          <p:nvPr/>
        </p:nvSpPr>
        <p:spPr>
          <a:xfrm rot="21118200">
            <a:off x="9903240" y="423108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82" name="CustomShape 6"/>
          <p:cNvSpPr/>
          <p:nvPr/>
        </p:nvSpPr>
        <p:spPr>
          <a:xfrm rot="20971200">
            <a:off x="7406280" y="436032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3" name="CustomShape 7"/>
          <p:cNvSpPr/>
          <p:nvPr/>
        </p:nvSpPr>
        <p:spPr>
          <a:xfrm rot="20390400">
            <a:off x="10926360" y="58168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4" name="CustomShape 8"/>
          <p:cNvSpPr/>
          <p:nvPr/>
        </p:nvSpPr>
        <p:spPr>
          <a:xfrm rot="270600">
            <a:off x="9595800" y="5285520"/>
            <a:ext cx="184320" cy="645840"/>
          </a:xfrm>
          <a:prstGeom prst="rect">
            <a:avLst/>
          </a:prstGeom>
          <a:noFill/>
          <a:ln>
            <a:noFill/>
          </a:ln>
        </p:spPr>
        <p:style>
          <a:lnRef idx="0">
            <a:scrgbClr r="0" g="0" b="0"/>
          </a:lnRef>
          <a:fillRef idx="0">
            <a:scrgbClr r="0" g="0" b="0"/>
          </a:fillRef>
          <a:effectRef idx="0">
            <a:scrgbClr r="0" g="0" b="0"/>
          </a:effectRef>
          <a:fontRef idx="minor"/>
        </p:style>
      </p:sp>
      <p:sp>
        <p:nvSpPr>
          <p:cNvPr id="85" name="CustomShape 9"/>
          <p:cNvSpPr/>
          <p:nvPr/>
        </p:nvSpPr>
        <p:spPr>
          <a:xfrm>
            <a:off x="7730280" y="598824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6" name="CustomShape 10"/>
          <p:cNvSpPr/>
          <p:nvPr/>
        </p:nvSpPr>
        <p:spPr>
          <a:xfrm rot="21073800">
            <a:off x="6843960" y="51976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7" name="CustomShape 11"/>
          <p:cNvSpPr/>
          <p:nvPr/>
        </p:nvSpPr>
        <p:spPr>
          <a:xfrm>
            <a:off x="7977240" y="290520"/>
            <a:ext cx="3657240" cy="146340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2400" b="1" strike="noStrike" spc="-1" dirty="0">
                <a:solidFill>
                  <a:srgbClr val="548235"/>
                </a:solidFill>
                <a:uFill>
                  <a:solidFill>
                    <a:srgbClr val="FFFFFF"/>
                  </a:solidFill>
                </a:uFill>
                <a:latin typeface="Calibri"/>
              </a:rPr>
              <a:t>HOJA DE INSCRIPCIÓN</a:t>
            </a:r>
            <a:endParaRPr lang="es-ES" sz="2400" b="0" strike="noStrike" spc="-1" dirty="0">
              <a:solidFill>
                <a:srgbClr val="000000"/>
              </a:solidFill>
              <a:uFill>
                <a:solidFill>
                  <a:srgbClr val="FFFFFF"/>
                </a:solidFill>
              </a:uFill>
              <a:latin typeface="Arial"/>
            </a:endParaRPr>
          </a:p>
          <a:p>
            <a:pPr algn="ctr">
              <a:lnSpc>
                <a:spcPct val="100000"/>
              </a:lnSpc>
            </a:pPr>
            <a:r>
              <a:rPr lang="es-ES" sz="2400" b="1" strike="noStrike" spc="-1" dirty="0">
                <a:solidFill>
                  <a:srgbClr val="548235"/>
                </a:solidFill>
                <a:uFill>
                  <a:solidFill>
                    <a:srgbClr val="FFFFFF"/>
                  </a:solidFill>
                </a:uFill>
                <a:latin typeface="Calibri"/>
              </a:rPr>
              <a:t>EQUIPOS</a:t>
            </a:r>
            <a:endParaRPr lang="es-ES" sz="2400" b="0" strike="noStrike" spc="-1" dirty="0">
              <a:solidFill>
                <a:srgbClr val="000000"/>
              </a:solidFill>
              <a:uFill>
                <a:solidFill>
                  <a:srgbClr val="FFFFFF"/>
                </a:solidFill>
              </a:uFill>
              <a:latin typeface="Arial"/>
            </a:endParaRPr>
          </a:p>
          <a:p>
            <a:pPr algn="ctr">
              <a:lnSpc>
                <a:spcPct val="100000"/>
              </a:lnSpc>
            </a:pPr>
            <a:r>
              <a:rPr lang="es-ES" sz="2400" b="1" strike="noStrike" spc="-1" dirty="0">
                <a:solidFill>
                  <a:srgbClr val="548235"/>
                </a:solidFill>
                <a:uFill>
                  <a:solidFill>
                    <a:srgbClr val="FFFFFF"/>
                  </a:solidFill>
                </a:uFill>
                <a:latin typeface="Calibri"/>
              </a:rPr>
              <a:t>TORNEOS DE VERANO </a:t>
            </a:r>
            <a:r>
              <a:rPr lang="es-ES" sz="2400" b="1" strike="noStrike" spc="-1" dirty="0" smtClean="0">
                <a:solidFill>
                  <a:srgbClr val="548235"/>
                </a:solidFill>
                <a:uFill>
                  <a:solidFill>
                    <a:srgbClr val="FFFFFF"/>
                  </a:solidFill>
                </a:uFill>
                <a:latin typeface="Calibri"/>
              </a:rPr>
              <a:t>2019</a:t>
            </a:r>
            <a:endParaRPr lang="es-ES" sz="2400" b="0" strike="noStrike" spc="-1" dirty="0">
              <a:solidFill>
                <a:srgbClr val="000000"/>
              </a:solidFill>
              <a:uFill>
                <a:solidFill>
                  <a:srgbClr val="FFFFFF"/>
                </a:solidFill>
              </a:uFill>
              <a:latin typeface="Arial"/>
            </a:endParaRPr>
          </a:p>
          <a:p>
            <a:pPr algn="ctr">
              <a:lnSpc>
                <a:spcPct val="100000"/>
              </a:lnSpc>
            </a:pPr>
            <a:endParaRPr lang="es-ES" sz="2400" b="0" strike="noStrike" spc="-1" dirty="0">
              <a:solidFill>
                <a:srgbClr val="000000"/>
              </a:solidFill>
              <a:uFill>
                <a:solidFill>
                  <a:srgbClr val="FFFFFF"/>
                </a:solidFill>
              </a:uFill>
              <a:latin typeface="Arial"/>
            </a:endParaRPr>
          </a:p>
        </p:txBody>
      </p:sp>
      <p:sp>
        <p:nvSpPr>
          <p:cNvPr id="88" name="CustomShape 12"/>
          <p:cNvSpPr/>
          <p:nvPr/>
        </p:nvSpPr>
        <p:spPr>
          <a:xfrm>
            <a:off x="8150400" y="3111120"/>
            <a:ext cx="3809520" cy="245880"/>
          </a:xfrm>
          <a:prstGeom prst="rect">
            <a:avLst/>
          </a:prstGeom>
          <a:noFill/>
          <a:ln>
            <a:noFill/>
          </a:ln>
        </p:spPr>
        <p:style>
          <a:lnRef idx="0">
            <a:scrgbClr r="0" g="0" b="0"/>
          </a:lnRef>
          <a:fillRef idx="0">
            <a:scrgbClr r="0" g="0" b="0"/>
          </a:fillRef>
          <a:effectRef idx="0">
            <a:scrgbClr r="0" g="0" b="0"/>
          </a:effectRef>
          <a:fontRef idx="minor"/>
        </p:style>
      </p:sp>
      <p:sp>
        <p:nvSpPr>
          <p:cNvPr id="89" name="CustomShape 13"/>
          <p:cNvSpPr/>
          <p:nvPr/>
        </p:nvSpPr>
        <p:spPr>
          <a:xfrm>
            <a:off x="4198320" y="5269680"/>
            <a:ext cx="6153480" cy="1428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ES" sz="800" b="0" strike="noStrike" spc="-1">
                <a:solidFill>
                  <a:srgbClr val="000000"/>
                </a:solidFill>
                <a:uFill>
                  <a:solidFill>
                    <a:srgbClr val="FFFFFF"/>
                  </a:solidFill>
                </a:uFill>
                <a:latin typeface="Arial"/>
              </a:rPr>
              <a:t>De acuerdo con lo establecido en la Ley Orgánica 15/1999 de Protección de Datos de Carácter Personal, le informamos que los datos personales que usted nos facilite, serán tratados  en nuestros ficheros con la finalidad de "gestión concejalía de deportes y portal web".</a:t>
            </a:r>
          </a:p>
          <a:p>
            <a:pPr>
              <a:lnSpc>
                <a:spcPct val="100000"/>
              </a:lnSpc>
            </a:pPr>
            <a:r>
              <a:rPr lang="es-ES" sz="800" b="0" strike="noStrike" spc="-1">
                <a:solidFill>
                  <a:srgbClr val="000000"/>
                </a:solidFill>
                <a:uFill>
                  <a:solidFill>
                    <a:srgbClr val="FFFFFF"/>
                  </a:solidFill>
                </a:uFill>
                <a:latin typeface="Arial"/>
                <a:ea typeface="宋体"/>
              </a:rPr>
              <a:t>Usted consiente expresamente a que  usemos las imágenes o videos de las actividades para nuestras publicaciones en formato papel o digital. En el caso de menores de edad la firma del padre, madre o tutor autoriza.</a:t>
            </a:r>
            <a:endParaRPr lang="es-ES" sz="800" b="0" strike="noStrike" spc="-1">
              <a:solidFill>
                <a:srgbClr val="000000"/>
              </a:solidFill>
              <a:uFill>
                <a:solidFill>
                  <a:srgbClr val="FFFFFF"/>
                </a:solidFill>
              </a:uFill>
              <a:latin typeface="Arial"/>
            </a:endParaRPr>
          </a:p>
          <a:p>
            <a:pPr>
              <a:lnSpc>
                <a:spcPct val="100000"/>
              </a:lnSpc>
            </a:pPr>
            <a:r>
              <a:rPr lang="es-ES" sz="800" b="0" strike="noStrike" spc="-1">
                <a:solidFill>
                  <a:srgbClr val="000000"/>
                </a:solidFill>
                <a:uFill>
                  <a:solidFill>
                    <a:srgbClr val="FFFFFF"/>
                  </a:solidFill>
                </a:uFill>
                <a:latin typeface="Arial"/>
                <a:ea typeface="宋体"/>
              </a:rPr>
              <a:t>El consentimiento se entenderá prestado en tanto no comunique por escrito la revocación del mismo.</a:t>
            </a:r>
            <a:endParaRPr lang="es-ES" sz="800" b="0" strike="noStrike" spc="-1">
              <a:solidFill>
                <a:srgbClr val="000000"/>
              </a:solidFill>
              <a:uFill>
                <a:solidFill>
                  <a:srgbClr val="FFFFFF"/>
                </a:solidFill>
              </a:uFill>
              <a:latin typeface="Arial"/>
            </a:endParaRPr>
          </a:p>
          <a:p>
            <a:pPr>
              <a:lnSpc>
                <a:spcPct val="100000"/>
              </a:lnSpc>
            </a:pPr>
            <a:r>
              <a:rPr lang="es-ES" sz="800" b="0" strike="noStrike" spc="-1">
                <a:solidFill>
                  <a:srgbClr val="000000"/>
                </a:solidFill>
                <a:uFill>
                  <a:solidFill>
                    <a:srgbClr val="FFFFFF"/>
                  </a:solidFill>
                </a:uFill>
                <a:latin typeface="Arial"/>
                <a:ea typeface="宋体"/>
              </a:rPr>
              <a:t>El titular de los datos se compromete a comunicar por escrito a Ayuntamiento de Martos cualquier modificación que se produzca en los datos aportados.</a:t>
            </a:r>
            <a:endParaRPr lang="es-ES" sz="800" b="0" strike="noStrike" spc="-1">
              <a:solidFill>
                <a:srgbClr val="000000"/>
              </a:solidFill>
              <a:uFill>
                <a:solidFill>
                  <a:srgbClr val="FFFFFF"/>
                </a:solidFill>
              </a:uFill>
              <a:latin typeface="Arial"/>
            </a:endParaRPr>
          </a:p>
          <a:p>
            <a:pPr>
              <a:lnSpc>
                <a:spcPct val="100000"/>
              </a:lnSpc>
            </a:pPr>
            <a:r>
              <a:rPr lang="es-ES" sz="800" b="0" strike="noStrike" spc="-1">
                <a:solidFill>
                  <a:srgbClr val="000000"/>
                </a:solidFill>
                <a:uFill>
                  <a:solidFill>
                    <a:srgbClr val="FFFFFF"/>
                  </a:solidFill>
                </a:uFill>
                <a:latin typeface="Arial"/>
                <a:ea typeface="宋体"/>
              </a:rPr>
              <a:t>Vd. Podrá en cualquier momento ejercer el derecho de acceso, rectificación, cancelación y oposición en los términos establecidos en la Ley Orgánica 15/1999 ante el responsable del fichero, en el Registro Municipal del  Excmo. Ayuntamiento de Martos, Plaza de la Constitución, 1.- 23600  Martos, (Jaén).</a:t>
            </a:r>
            <a:endParaRPr lang="es-ES" sz="800" b="0" strike="noStrike" spc="-1">
              <a:solidFill>
                <a:srgbClr val="000000"/>
              </a:solidFill>
              <a:uFill>
                <a:solidFill>
                  <a:srgbClr val="FFFFFF"/>
                </a:solidFill>
              </a:uFill>
              <a:latin typeface="Arial"/>
            </a:endParaRPr>
          </a:p>
        </p:txBody>
      </p:sp>
      <p:graphicFrame>
        <p:nvGraphicFramePr>
          <p:cNvPr id="90" name="Table 14"/>
          <p:cNvGraphicFramePr/>
          <p:nvPr/>
        </p:nvGraphicFramePr>
        <p:xfrm>
          <a:off x="194760" y="187560"/>
          <a:ext cx="7195320" cy="4911600"/>
        </p:xfrm>
        <a:graphic>
          <a:graphicData uri="http://schemas.openxmlformats.org/drawingml/2006/table">
            <a:tbl>
              <a:tblPr/>
              <a:tblGrid>
                <a:gridCol w="585720"/>
                <a:gridCol w="3439080"/>
                <a:gridCol w="1340640"/>
                <a:gridCol w="1829880"/>
              </a:tblGrid>
              <a:tr h="518040">
                <a:tc>
                  <a:txBody>
                    <a:bodyPr/>
                    <a:lstStyle/>
                    <a:p>
                      <a:pPr>
                        <a:lnSpc>
                          <a:spcPct val="100000"/>
                        </a:lnSpc>
                      </a:pPr>
                      <a:r>
                        <a:rPr lang="es-ES" sz="1800" b="1" strike="noStrike" spc="-1">
                          <a:solidFill>
                            <a:srgbClr val="548235"/>
                          </a:solidFill>
                          <a:uFill>
                            <a:solidFill>
                              <a:srgbClr val="FFFFFF"/>
                            </a:solidFill>
                          </a:uFill>
                          <a:latin typeface="Calibri"/>
                        </a:rPr>
                        <a:t>Nº</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2F0D9"/>
                    </a:solidFill>
                  </a:tcPr>
                </a:tc>
                <a:tc>
                  <a:txBody>
                    <a:bodyPr/>
                    <a:lstStyle/>
                    <a:p>
                      <a:pPr>
                        <a:lnSpc>
                          <a:spcPct val="100000"/>
                        </a:lnSpc>
                      </a:pPr>
                      <a:r>
                        <a:rPr lang="es-ES" sz="1800" b="1" strike="noStrike" spc="-1">
                          <a:solidFill>
                            <a:srgbClr val="548235"/>
                          </a:solidFill>
                          <a:uFill>
                            <a:solidFill>
                              <a:srgbClr val="FFFFFF"/>
                            </a:solidFill>
                          </a:uFill>
                          <a:latin typeface="Calibri"/>
                        </a:rPr>
                        <a:t>Nombre y Apellidos</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2F0D9"/>
                    </a:solidFill>
                  </a:tcPr>
                </a:tc>
                <a:tc>
                  <a:txBody>
                    <a:bodyPr/>
                    <a:lstStyle/>
                    <a:p>
                      <a:pPr>
                        <a:lnSpc>
                          <a:spcPct val="100000"/>
                        </a:lnSpc>
                      </a:pPr>
                      <a:r>
                        <a:rPr lang="es-ES" sz="1400" b="1" strike="noStrike" spc="-1">
                          <a:solidFill>
                            <a:srgbClr val="548235"/>
                          </a:solidFill>
                          <a:uFill>
                            <a:solidFill>
                              <a:srgbClr val="FFFFFF"/>
                            </a:solidFill>
                          </a:uFill>
                          <a:latin typeface="Calibri"/>
                        </a:rPr>
                        <a:t>Fecha nacimiento</a:t>
                      </a:r>
                      <a:endParaRPr lang="es-ES" sz="14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2F0D9"/>
                    </a:solidFill>
                  </a:tcPr>
                </a:tc>
                <a:tc>
                  <a:txBody>
                    <a:bodyPr/>
                    <a:lstStyle/>
                    <a:p>
                      <a:pPr>
                        <a:lnSpc>
                          <a:spcPct val="100000"/>
                        </a:lnSpc>
                      </a:pPr>
                      <a:r>
                        <a:rPr lang="es-ES" sz="1200" b="1" strike="noStrike" spc="-1">
                          <a:solidFill>
                            <a:srgbClr val="548235"/>
                          </a:solidFill>
                          <a:uFill>
                            <a:solidFill>
                              <a:srgbClr val="FFFFFF"/>
                            </a:solidFill>
                          </a:uFill>
                          <a:latin typeface="Calibri"/>
                        </a:rPr>
                        <a:t>Firma autorización menores</a:t>
                      </a:r>
                      <a:endParaRPr lang="es-ES" sz="12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1</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2</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3</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4</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5</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6</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7</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8</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9</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10</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11</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366120">
                <a:tc>
                  <a:txBody>
                    <a:bodyPr/>
                    <a:lstStyle/>
                    <a:p>
                      <a:pPr>
                        <a:lnSpc>
                          <a:spcPct val="100000"/>
                        </a:lnSpc>
                      </a:pPr>
                      <a:r>
                        <a:rPr lang="es-ES" sz="1800" b="0" strike="noStrike" spc="-1">
                          <a:solidFill>
                            <a:srgbClr val="000000"/>
                          </a:solidFill>
                          <a:uFill>
                            <a:solidFill>
                              <a:srgbClr val="FFFFFF"/>
                            </a:solidFill>
                          </a:uFill>
                          <a:latin typeface="Calibri"/>
                        </a:rPr>
                        <a:t>12</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bl>
          </a:graphicData>
        </a:graphic>
      </p:graphicFrame>
      <p:graphicFrame>
        <p:nvGraphicFramePr>
          <p:cNvPr id="91" name="Table 15"/>
          <p:cNvGraphicFramePr/>
          <p:nvPr/>
        </p:nvGraphicFramePr>
        <p:xfrm>
          <a:off x="7914960" y="1722240"/>
          <a:ext cx="3787200" cy="3137400"/>
        </p:xfrm>
        <a:graphic>
          <a:graphicData uri="http://schemas.openxmlformats.org/drawingml/2006/table">
            <a:tbl>
              <a:tblPr/>
              <a:tblGrid>
                <a:gridCol w="1419480"/>
                <a:gridCol w="2367720"/>
              </a:tblGrid>
              <a:tr h="748080">
                <a:tc>
                  <a:txBody>
                    <a:bodyPr/>
                    <a:lstStyle/>
                    <a:p>
                      <a:pPr>
                        <a:lnSpc>
                          <a:spcPct val="100000"/>
                        </a:lnSpc>
                      </a:pPr>
                      <a:r>
                        <a:rPr lang="es-ES" sz="1800" b="1" strike="noStrike" spc="-1">
                          <a:solidFill>
                            <a:srgbClr val="FFFFFF"/>
                          </a:solidFill>
                          <a:uFill>
                            <a:solidFill>
                              <a:srgbClr val="FFFFFF"/>
                            </a:solidFill>
                          </a:uFill>
                          <a:latin typeface="Calibri"/>
                        </a:rPr>
                        <a:t>Modalidad: </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38160">
                      <a:solidFill>
                        <a:srgbClr val="FFFFFF"/>
                      </a:solidFill>
                    </a:lnB>
                    <a:solidFill>
                      <a:srgbClr val="E2F0D9"/>
                    </a:solidFill>
                  </a:tcPr>
                </a:tc>
              </a:tr>
              <a:tr h="748080">
                <a:tc>
                  <a:txBody>
                    <a:bodyPr/>
                    <a:lstStyle/>
                    <a:p>
                      <a:pPr>
                        <a:lnSpc>
                          <a:spcPct val="100000"/>
                        </a:lnSpc>
                      </a:pPr>
                      <a:r>
                        <a:rPr lang="es-ES" sz="1800" b="0" strike="noStrike" spc="-1">
                          <a:solidFill>
                            <a:srgbClr val="000000"/>
                          </a:solidFill>
                          <a:uFill>
                            <a:solidFill>
                              <a:srgbClr val="FFFFFF"/>
                            </a:solidFill>
                          </a:uFill>
                          <a:latin typeface="Calibri"/>
                        </a:rPr>
                        <a:t>Nombre equipo:</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2F0D9"/>
                    </a:solidFill>
                  </a:tcPr>
                </a:tc>
              </a:tr>
              <a:tr h="459000">
                <a:tc>
                  <a:txBody>
                    <a:bodyPr/>
                    <a:lstStyle/>
                    <a:p>
                      <a:pPr>
                        <a:lnSpc>
                          <a:spcPct val="100000"/>
                        </a:lnSpc>
                      </a:pPr>
                      <a:r>
                        <a:rPr lang="es-ES" sz="1800" b="0" strike="noStrike" spc="-1">
                          <a:solidFill>
                            <a:srgbClr val="000000"/>
                          </a:solidFill>
                          <a:uFill>
                            <a:solidFill>
                              <a:srgbClr val="FFFFFF"/>
                            </a:solidFill>
                          </a:uFill>
                          <a:latin typeface="Calibri"/>
                        </a:rPr>
                        <a:t>Delegado: </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748080">
                <a:tc>
                  <a:txBody>
                    <a:bodyPr/>
                    <a:lstStyle/>
                    <a:p>
                      <a:pPr>
                        <a:lnSpc>
                          <a:spcPct val="100000"/>
                        </a:lnSpc>
                      </a:pPr>
                      <a:r>
                        <a:rPr lang="es-ES" sz="1800" b="0" strike="noStrike" spc="-1">
                          <a:solidFill>
                            <a:srgbClr val="000000"/>
                          </a:solidFill>
                          <a:uFill>
                            <a:solidFill>
                              <a:srgbClr val="FFFFFF"/>
                            </a:solidFill>
                          </a:uFill>
                          <a:latin typeface="Calibri"/>
                        </a:rPr>
                        <a:t>Tlf contacto</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r h="434160">
                <a:tc>
                  <a:txBody>
                    <a:bodyPr/>
                    <a:lstStyle/>
                    <a:p>
                      <a:pPr>
                        <a:lnSpc>
                          <a:spcPct val="100000"/>
                        </a:lnSpc>
                      </a:pPr>
                      <a:r>
                        <a:rPr lang="es-ES" sz="1800" b="0" strike="noStrike" spc="-1">
                          <a:solidFill>
                            <a:srgbClr val="000000"/>
                          </a:solidFill>
                          <a:uFill>
                            <a:solidFill>
                              <a:srgbClr val="FFFFFF"/>
                            </a:solidFill>
                          </a:uFill>
                          <a:latin typeface="Calibri"/>
                        </a:rPr>
                        <a:t>Email</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c>
                  <a:txBody>
                    <a:bodyPr/>
                    <a:lstStyle/>
                    <a:p>
                      <a:endParaRPr lang="es-ES"/>
                    </a:p>
                  </a:txBody>
                  <a:tcPr>
                    <a:lnL w="12240">
                      <a:solidFill>
                        <a:srgbClr val="FFFFFF"/>
                      </a:solidFill>
                    </a:lnL>
                    <a:lnR w="12240">
                      <a:solidFill>
                        <a:srgbClr val="FFFFFF"/>
                      </a:solidFill>
                    </a:lnR>
                    <a:lnT w="12240">
                      <a:solidFill>
                        <a:srgbClr val="FFFFFF"/>
                      </a:solidFill>
                    </a:lnT>
                    <a:lnB w="12240">
                      <a:solidFill>
                        <a:srgbClr val="FFFFFF"/>
                      </a:solidFill>
                    </a:lnB>
                    <a:solidFill>
                      <a:srgbClr val="E2F0D9"/>
                    </a:solidFill>
                  </a:tcPr>
                </a:tc>
              </a:tr>
            </a:tbl>
          </a:graphicData>
        </a:graphic>
      </p:graphicFrame>
      <p:pic>
        <p:nvPicPr>
          <p:cNvPr id="92" name="Imagen 4"/>
          <p:cNvPicPr/>
          <p:nvPr/>
        </p:nvPicPr>
        <p:blipFill>
          <a:blip r:embed="rId4"/>
          <a:stretch/>
        </p:blipFill>
        <p:spPr>
          <a:xfrm>
            <a:off x="2447640" y="5630040"/>
            <a:ext cx="1164240" cy="8715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1214</TotalTime>
  <Words>371</Words>
  <Application>Microsoft Office PowerPoint</Application>
  <PresentationFormat>Panorámica</PresentationFormat>
  <Paragraphs>100</Paragraphs>
  <Slides>3</Slides>
  <Notes>0</Notes>
  <HiddenSlides>0</HiddenSlides>
  <MMClips>0</MMClips>
  <ScaleCrop>false</ScaleCrop>
  <HeadingPairs>
    <vt:vector size="6" baseType="variant">
      <vt:variant>
        <vt:lpstr>Fuentes usadas</vt:lpstr>
      </vt:variant>
      <vt:variant>
        <vt:i4>13</vt:i4>
      </vt:variant>
      <vt:variant>
        <vt:lpstr>Tema</vt:lpstr>
      </vt:variant>
      <vt:variant>
        <vt:i4>1</vt:i4>
      </vt:variant>
      <vt:variant>
        <vt:lpstr>Títulos de diapositiva</vt:lpstr>
      </vt:variant>
      <vt:variant>
        <vt:i4>3</vt:i4>
      </vt:variant>
    </vt:vector>
  </HeadingPairs>
  <TitlesOfParts>
    <vt:vector size="17" baseType="lpstr">
      <vt:lpstr>Arial Unicode MS</vt:lpstr>
      <vt:lpstr>宋体</vt:lpstr>
      <vt:lpstr>Aharoni</vt:lpstr>
      <vt:lpstr>Arial</vt:lpstr>
      <vt:lpstr>Arial Black</vt:lpstr>
      <vt:lpstr>Berlin Sans FB Demi</vt:lpstr>
      <vt:lpstr>Calibri</vt:lpstr>
      <vt:lpstr>Calibri Light</vt:lpstr>
      <vt:lpstr>Comic Sans MS</vt:lpstr>
      <vt:lpstr>DejaVu Sans</vt:lpstr>
      <vt:lpstr>Symbol</vt:lpstr>
      <vt:lpstr>Times New Roman</vt:lpstr>
      <vt:lpstr>Wingdings</vt:lpstr>
      <vt:lpstr>Office Theme</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Gustavo Molina Teba</dc:creator>
  <dc:description/>
  <cp:lastModifiedBy>María del Rosario Martínez Sánchez</cp:lastModifiedBy>
  <cp:revision>53</cp:revision>
  <cp:lastPrinted>2019-07-04T07:47:12Z</cp:lastPrinted>
  <dcterms:created xsi:type="dcterms:W3CDTF">2017-06-01T15:55:13Z</dcterms:created>
  <dcterms:modified xsi:type="dcterms:W3CDTF">2019-07-04T07:49:37Z</dcterms:modified>
  <dc:language>es-ES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Personalizado</vt:lpwstr>
  </property>
  <property fmtid="{D5CDD505-2E9C-101B-9397-08002B2CF9AE}" pid="9" name="ScaleCrop">
    <vt:bool>false</vt:bool>
  </property>
  <property fmtid="{D5CDD505-2E9C-101B-9397-08002B2CF9AE}" pid="10" name="ShareDoc">
    <vt:bool>false</vt:bool>
  </property>
  <property fmtid="{D5CDD505-2E9C-101B-9397-08002B2CF9AE}" pid="11" name="Slides">
    <vt:i4>3</vt:i4>
  </property>
</Properties>
</file>